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varScale="1">
        <p:scale>
          <a:sx n="63" d="100"/>
          <a:sy n="63" d="100"/>
        </p:scale>
        <p:origin x="21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lab_jupyter_launch_site_location.ipynb" TargetMode="External"/></Relationships>
</file>

<file path=ppt/diagrams/_rels/data11.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spacex_dash_app.py" TargetMode="External"/></Relationships>
</file>

<file path=ppt/diagrams/_rels/data6.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jupyter-labs-webscraping.ipynb" TargetMode="External"/></Relationships>
</file>

<file path=ppt/diagrams/_rels/data7.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labs-jupyter-spacex-Data%20wrangling.ipynb" TargetMode="External"/></Relationships>
</file>

<file path=ppt/diagrams/_rels/data8.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spacex_dash_app.py"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jupyter-labs-eda-sql-coursera_sqllite.ipynb"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lab_jupyter_launch_site_location.ipynb" TargetMode="External"/></Relationships>
</file>

<file path=ppt/diagrams/_rels/drawing11.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spacex_dash_app.py"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jupyter-labs-webscraping.ipynb" TargetMode="External"/></Relationships>
</file>

<file path=ppt/diagrams/_rels/drawing7.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labs-jupyter-spacex-Data%20wrangling.ipynb"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spacex_dash_app.py"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github.com/christopherdonner/appliedDataScienceCapstone/blob/main/jupyter-labs-eda-sql-coursera_sqllite.ipynb"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9B0AEB-1C2A-4057-B309-8742D92001D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57627D30-80DD-4DB9-916B-3E7FFB358F14}">
      <dgm:prSet/>
      <dgm:spPr/>
      <dgm:t>
        <a:bodyPr/>
        <a:lstStyle/>
        <a:p>
          <a:r>
            <a:rPr lang="en-US"/>
            <a:t>Executive Summary</a:t>
          </a:r>
        </a:p>
      </dgm:t>
    </dgm:pt>
    <dgm:pt modelId="{A0F56E14-74B6-4184-BA0A-CEC36B91EEE8}" type="parTrans" cxnId="{7EDCA57B-66FD-4F2A-BB64-54A7E1E6C2AD}">
      <dgm:prSet/>
      <dgm:spPr/>
      <dgm:t>
        <a:bodyPr/>
        <a:lstStyle/>
        <a:p>
          <a:endParaRPr lang="en-US"/>
        </a:p>
      </dgm:t>
    </dgm:pt>
    <dgm:pt modelId="{CE60B7B1-0363-4447-B275-8FAD0C9C3131}" type="sibTrans" cxnId="{7EDCA57B-66FD-4F2A-BB64-54A7E1E6C2AD}">
      <dgm:prSet/>
      <dgm:spPr/>
      <dgm:t>
        <a:bodyPr/>
        <a:lstStyle/>
        <a:p>
          <a:endParaRPr lang="en-US"/>
        </a:p>
      </dgm:t>
    </dgm:pt>
    <dgm:pt modelId="{67DBB88D-5915-4F03-814D-51C9CDABA69E}">
      <dgm:prSet/>
      <dgm:spPr/>
      <dgm:t>
        <a:bodyPr/>
        <a:lstStyle/>
        <a:p>
          <a:r>
            <a:rPr lang="en-US"/>
            <a:t>Introduction</a:t>
          </a:r>
        </a:p>
      </dgm:t>
    </dgm:pt>
    <dgm:pt modelId="{FD6A0013-1C21-4F1E-9881-B4613F7C6A31}" type="parTrans" cxnId="{E3933288-9D7C-4BDD-9E39-3EC2DB3D4B5E}">
      <dgm:prSet/>
      <dgm:spPr/>
      <dgm:t>
        <a:bodyPr/>
        <a:lstStyle/>
        <a:p>
          <a:endParaRPr lang="en-US"/>
        </a:p>
      </dgm:t>
    </dgm:pt>
    <dgm:pt modelId="{68EF8E77-9AE5-4FBB-8289-95827DB76D6C}" type="sibTrans" cxnId="{E3933288-9D7C-4BDD-9E39-3EC2DB3D4B5E}">
      <dgm:prSet/>
      <dgm:spPr/>
      <dgm:t>
        <a:bodyPr/>
        <a:lstStyle/>
        <a:p>
          <a:endParaRPr lang="en-US"/>
        </a:p>
      </dgm:t>
    </dgm:pt>
    <dgm:pt modelId="{628102AD-C953-487B-9842-822D41DA08D5}">
      <dgm:prSet/>
      <dgm:spPr/>
      <dgm:t>
        <a:bodyPr/>
        <a:lstStyle/>
        <a:p>
          <a:r>
            <a:rPr lang="en-US"/>
            <a:t>Methodology</a:t>
          </a:r>
        </a:p>
      </dgm:t>
    </dgm:pt>
    <dgm:pt modelId="{E22BABB8-9C97-420F-810C-47B57E0CAE55}" type="parTrans" cxnId="{BD834F0A-8C92-4B93-95DD-11B70B8232E0}">
      <dgm:prSet/>
      <dgm:spPr/>
      <dgm:t>
        <a:bodyPr/>
        <a:lstStyle/>
        <a:p>
          <a:endParaRPr lang="en-US"/>
        </a:p>
      </dgm:t>
    </dgm:pt>
    <dgm:pt modelId="{07659615-943F-4C13-BDAA-EF4E7164B9C2}" type="sibTrans" cxnId="{BD834F0A-8C92-4B93-95DD-11B70B8232E0}">
      <dgm:prSet/>
      <dgm:spPr/>
      <dgm:t>
        <a:bodyPr/>
        <a:lstStyle/>
        <a:p>
          <a:endParaRPr lang="en-US"/>
        </a:p>
      </dgm:t>
    </dgm:pt>
    <dgm:pt modelId="{845691DA-2C3C-45F1-86BB-C8A51575F8F2}">
      <dgm:prSet/>
      <dgm:spPr/>
      <dgm:t>
        <a:bodyPr/>
        <a:lstStyle/>
        <a:p>
          <a:r>
            <a:rPr lang="en-US"/>
            <a:t>Results</a:t>
          </a:r>
        </a:p>
      </dgm:t>
    </dgm:pt>
    <dgm:pt modelId="{E71975A1-2C13-43EF-A39F-D06B943BCCDE}" type="parTrans" cxnId="{0714CF8B-527E-405B-A130-C35A4B273B67}">
      <dgm:prSet/>
      <dgm:spPr/>
      <dgm:t>
        <a:bodyPr/>
        <a:lstStyle/>
        <a:p>
          <a:endParaRPr lang="en-US"/>
        </a:p>
      </dgm:t>
    </dgm:pt>
    <dgm:pt modelId="{6B4F711A-6846-4338-B6EA-4E4B03AC0B6A}" type="sibTrans" cxnId="{0714CF8B-527E-405B-A130-C35A4B273B67}">
      <dgm:prSet/>
      <dgm:spPr/>
      <dgm:t>
        <a:bodyPr/>
        <a:lstStyle/>
        <a:p>
          <a:endParaRPr lang="en-US"/>
        </a:p>
      </dgm:t>
    </dgm:pt>
    <dgm:pt modelId="{B776BA8C-2524-4FEA-B7B9-26AD49E79B5F}">
      <dgm:prSet/>
      <dgm:spPr/>
      <dgm:t>
        <a:bodyPr/>
        <a:lstStyle/>
        <a:p>
          <a:r>
            <a:rPr lang="en-US"/>
            <a:t>Conclusion</a:t>
          </a:r>
        </a:p>
      </dgm:t>
    </dgm:pt>
    <dgm:pt modelId="{2DBE3A91-776D-4B39-85F6-2C286992A2E3}" type="parTrans" cxnId="{A1A55BCC-80FA-4670-9DDE-3C63E73FD893}">
      <dgm:prSet/>
      <dgm:spPr/>
      <dgm:t>
        <a:bodyPr/>
        <a:lstStyle/>
        <a:p>
          <a:endParaRPr lang="en-US"/>
        </a:p>
      </dgm:t>
    </dgm:pt>
    <dgm:pt modelId="{467BA0B6-422B-490D-A3C6-241EA233B10C}" type="sibTrans" cxnId="{A1A55BCC-80FA-4670-9DDE-3C63E73FD893}">
      <dgm:prSet/>
      <dgm:spPr/>
      <dgm:t>
        <a:bodyPr/>
        <a:lstStyle/>
        <a:p>
          <a:endParaRPr lang="en-US"/>
        </a:p>
      </dgm:t>
    </dgm:pt>
    <dgm:pt modelId="{6C539618-43B7-4E7B-8F65-386461C9855F}">
      <dgm:prSet/>
      <dgm:spPr/>
      <dgm:t>
        <a:bodyPr/>
        <a:lstStyle/>
        <a:p>
          <a:r>
            <a:rPr lang="en-US"/>
            <a:t>Appendix</a:t>
          </a:r>
        </a:p>
      </dgm:t>
    </dgm:pt>
    <dgm:pt modelId="{C289C369-33F5-4DBB-AD3F-6D7771491E71}" type="parTrans" cxnId="{84F3EE4C-5AF4-4635-9214-B7089175FDA5}">
      <dgm:prSet/>
      <dgm:spPr/>
      <dgm:t>
        <a:bodyPr/>
        <a:lstStyle/>
        <a:p>
          <a:endParaRPr lang="en-US"/>
        </a:p>
      </dgm:t>
    </dgm:pt>
    <dgm:pt modelId="{37C69F7B-7A3F-4235-AEBB-551CC6E49D18}" type="sibTrans" cxnId="{84F3EE4C-5AF4-4635-9214-B7089175FDA5}">
      <dgm:prSet/>
      <dgm:spPr/>
      <dgm:t>
        <a:bodyPr/>
        <a:lstStyle/>
        <a:p>
          <a:endParaRPr lang="en-US"/>
        </a:p>
      </dgm:t>
    </dgm:pt>
    <dgm:pt modelId="{E288326C-EE0C-41F2-8748-7BF88B0087F9}" type="pres">
      <dgm:prSet presAssocID="{D09B0AEB-1C2A-4057-B309-8742D92001D2}" presName="diagram" presStyleCnt="0">
        <dgm:presLayoutVars>
          <dgm:dir/>
          <dgm:resizeHandles val="exact"/>
        </dgm:presLayoutVars>
      </dgm:prSet>
      <dgm:spPr/>
    </dgm:pt>
    <dgm:pt modelId="{E9122E49-C211-4030-B5C6-906CC3E973A4}" type="pres">
      <dgm:prSet presAssocID="{57627D30-80DD-4DB9-916B-3E7FFB358F14}" presName="node" presStyleLbl="node1" presStyleIdx="0" presStyleCnt="6">
        <dgm:presLayoutVars>
          <dgm:bulletEnabled val="1"/>
        </dgm:presLayoutVars>
      </dgm:prSet>
      <dgm:spPr/>
    </dgm:pt>
    <dgm:pt modelId="{89AFBA20-A6EE-4D7F-9B7A-F87702E71D03}" type="pres">
      <dgm:prSet presAssocID="{CE60B7B1-0363-4447-B275-8FAD0C9C3131}" presName="sibTrans" presStyleCnt="0"/>
      <dgm:spPr/>
    </dgm:pt>
    <dgm:pt modelId="{21B38C7F-5F6B-4B5C-B12F-AB710A2DA54F}" type="pres">
      <dgm:prSet presAssocID="{67DBB88D-5915-4F03-814D-51C9CDABA69E}" presName="node" presStyleLbl="node1" presStyleIdx="1" presStyleCnt="6">
        <dgm:presLayoutVars>
          <dgm:bulletEnabled val="1"/>
        </dgm:presLayoutVars>
      </dgm:prSet>
      <dgm:spPr/>
    </dgm:pt>
    <dgm:pt modelId="{C00DD585-8F63-47A5-8203-78279911FDF7}" type="pres">
      <dgm:prSet presAssocID="{68EF8E77-9AE5-4FBB-8289-95827DB76D6C}" presName="sibTrans" presStyleCnt="0"/>
      <dgm:spPr/>
    </dgm:pt>
    <dgm:pt modelId="{DDDD5492-2303-44BF-8C7A-212CFF5002B8}" type="pres">
      <dgm:prSet presAssocID="{628102AD-C953-487B-9842-822D41DA08D5}" presName="node" presStyleLbl="node1" presStyleIdx="2" presStyleCnt="6">
        <dgm:presLayoutVars>
          <dgm:bulletEnabled val="1"/>
        </dgm:presLayoutVars>
      </dgm:prSet>
      <dgm:spPr/>
    </dgm:pt>
    <dgm:pt modelId="{C20272BE-A4F1-4B62-9C2C-32AF1EF52A6C}" type="pres">
      <dgm:prSet presAssocID="{07659615-943F-4C13-BDAA-EF4E7164B9C2}" presName="sibTrans" presStyleCnt="0"/>
      <dgm:spPr/>
    </dgm:pt>
    <dgm:pt modelId="{1971EBD6-71A5-438B-97E0-9FE7163C2BBB}" type="pres">
      <dgm:prSet presAssocID="{845691DA-2C3C-45F1-86BB-C8A51575F8F2}" presName="node" presStyleLbl="node1" presStyleIdx="3" presStyleCnt="6">
        <dgm:presLayoutVars>
          <dgm:bulletEnabled val="1"/>
        </dgm:presLayoutVars>
      </dgm:prSet>
      <dgm:spPr/>
    </dgm:pt>
    <dgm:pt modelId="{884204A2-6C26-47F6-8B08-399E75080E79}" type="pres">
      <dgm:prSet presAssocID="{6B4F711A-6846-4338-B6EA-4E4B03AC0B6A}" presName="sibTrans" presStyleCnt="0"/>
      <dgm:spPr/>
    </dgm:pt>
    <dgm:pt modelId="{7BAD24E9-D572-47C3-A746-DAC300258BC9}" type="pres">
      <dgm:prSet presAssocID="{B776BA8C-2524-4FEA-B7B9-26AD49E79B5F}" presName="node" presStyleLbl="node1" presStyleIdx="4" presStyleCnt="6">
        <dgm:presLayoutVars>
          <dgm:bulletEnabled val="1"/>
        </dgm:presLayoutVars>
      </dgm:prSet>
      <dgm:spPr/>
    </dgm:pt>
    <dgm:pt modelId="{0D0D609F-CA42-4739-A630-C132DB6419A3}" type="pres">
      <dgm:prSet presAssocID="{467BA0B6-422B-490D-A3C6-241EA233B10C}" presName="sibTrans" presStyleCnt="0"/>
      <dgm:spPr/>
    </dgm:pt>
    <dgm:pt modelId="{F79A80DF-B032-49BD-B4D7-65A320E271D2}" type="pres">
      <dgm:prSet presAssocID="{6C539618-43B7-4E7B-8F65-386461C9855F}" presName="node" presStyleLbl="node1" presStyleIdx="5" presStyleCnt="6">
        <dgm:presLayoutVars>
          <dgm:bulletEnabled val="1"/>
        </dgm:presLayoutVars>
      </dgm:prSet>
      <dgm:spPr/>
    </dgm:pt>
  </dgm:ptLst>
  <dgm:cxnLst>
    <dgm:cxn modelId="{BD834F0A-8C92-4B93-95DD-11B70B8232E0}" srcId="{D09B0AEB-1C2A-4057-B309-8742D92001D2}" destId="{628102AD-C953-487B-9842-822D41DA08D5}" srcOrd="2" destOrd="0" parTransId="{E22BABB8-9C97-420F-810C-47B57E0CAE55}" sibTransId="{07659615-943F-4C13-BDAA-EF4E7164B9C2}"/>
    <dgm:cxn modelId="{84F3EE4C-5AF4-4635-9214-B7089175FDA5}" srcId="{D09B0AEB-1C2A-4057-B309-8742D92001D2}" destId="{6C539618-43B7-4E7B-8F65-386461C9855F}" srcOrd="5" destOrd="0" parTransId="{C289C369-33F5-4DBB-AD3F-6D7771491E71}" sibTransId="{37C69F7B-7A3F-4235-AEBB-551CC6E49D18}"/>
    <dgm:cxn modelId="{9251904F-A3CB-47EE-B7D3-1E5556593737}" type="presOf" srcId="{628102AD-C953-487B-9842-822D41DA08D5}" destId="{DDDD5492-2303-44BF-8C7A-212CFF5002B8}" srcOrd="0" destOrd="0" presId="urn:microsoft.com/office/officeart/2005/8/layout/default"/>
    <dgm:cxn modelId="{79B66579-41E3-4983-A991-06A76CFDDB66}" type="presOf" srcId="{845691DA-2C3C-45F1-86BB-C8A51575F8F2}" destId="{1971EBD6-71A5-438B-97E0-9FE7163C2BBB}" srcOrd="0" destOrd="0" presId="urn:microsoft.com/office/officeart/2005/8/layout/default"/>
    <dgm:cxn modelId="{D43D7359-8F65-4147-B47E-07DDE5638103}" type="presOf" srcId="{57627D30-80DD-4DB9-916B-3E7FFB358F14}" destId="{E9122E49-C211-4030-B5C6-906CC3E973A4}" srcOrd="0" destOrd="0" presId="urn:microsoft.com/office/officeart/2005/8/layout/default"/>
    <dgm:cxn modelId="{7EDCA57B-66FD-4F2A-BB64-54A7E1E6C2AD}" srcId="{D09B0AEB-1C2A-4057-B309-8742D92001D2}" destId="{57627D30-80DD-4DB9-916B-3E7FFB358F14}" srcOrd="0" destOrd="0" parTransId="{A0F56E14-74B6-4184-BA0A-CEC36B91EEE8}" sibTransId="{CE60B7B1-0363-4447-B275-8FAD0C9C3131}"/>
    <dgm:cxn modelId="{E3933288-9D7C-4BDD-9E39-3EC2DB3D4B5E}" srcId="{D09B0AEB-1C2A-4057-B309-8742D92001D2}" destId="{67DBB88D-5915-4F03-814D-51C9CDABA69E}" srcOrd="1" destOrd="0" parTransId="{FD6A0013-1C21-4F1E-9881-B4613F7C6A31}" sibTransId="{68EF8E77-9AE5-4FBB-8289-95827DB76D6C}"/>
    <dgm:cxn modelId="{0714CF8B-527E-405B-A130-C35A4B273B67}" srcId="{D09B0AEB-1C2A-4057-B309-8742D92001D2}" destId="{845691DA-2C3C-45F1-86BB-C8A51575F8F2}" srcOrd="3" destOrd="0" parTransId="{E71975A1-2C13-43EF-A39F-D06B943BCCDE}" sibTransId="{6B4F711A-6846-4338-B6EA-4E4B03AC0B6A}"/>
    <dgm:cxn modelId="{B8C6C5A1-46EC-4D2B-93CA-7706A208D11F}" type="presOf" srcId="{B776BA8C-2524-4FEA-B7B9-26AD49E79B5F}" destId="{7BAD24E9-D572-47C3-A746-DAC300258BC9}" srcOrd="0" destOrd="0" presId="urn:microsoft.com/office/officeart/2005/8/layout/default"/>
    <dgm:cxn modelId="{9C6410AD-B712-4B77-A039-149A02924FBD}" type="presOf" srcId="{67DBB88D-5915-4F03-814D-51C9CDABA69E}" destId="{21B38C7F-5F6B-4B5C-B12F-AB710A2DA54F}" srcOrd="0" destOrd="0" presId="urn:microsoft.com/office/officeart/2005/8/layout/default"/>
    <dgm:cxn modelId="{85F900BC-90B4-4B87-83DF-96A319D4DE82}" type="presOf" srcId="{6C539618-43B7-4E7B-8F65-386461C9855F}" destId="{F79A80DF-B032-49BD-B4D7-65A320E271D2}" srcOrd="0" destOrd="0" presId="urn:microsoft.com/office/officeart/2005/8/layout/default"/>
    <dgm:cxn modelId="{A1A55BCC-80FA-4670-9DDE-3C63E73FD893}" srcId="{D09B0AEB-1C2A-4057-B309-8742D92001D2}" destId="{B776BA8C-2524-4FEA-B7B9-26AD49E79B5F}" srcOrd="4" destOrd="0" parTransId="{2DBE3A91-776D-4B39-85F6-2C286992A2E3}" sibTransId="{467BA0B6-422B-490D-A3C6-241EA233B10C}"/>
    <dgm:cxn modelId="{4D46E4FB-CBFD-4DE3-8A50-62D75D41E3D9}" type="presOf" srcId="{D09B0AEB-1C2A-4057-B309-8742D92001D2}" destId="{E288326C-EE0C-41F2-8748-7BF88B0087F9}" srcOrd="0" destOrd="0" presId="urn:microsoft.com/office/officeart/2005/8/layout/default"/>
    <dgm:cxn modelId="{D53E5FFC-5643-4E9C-96BA-A8A58244D930}" type="presParOf" srcId="{E288326C-EE0C-41F2-8748-7BF88B0087F9}" destId="{E9122E49-C211-4030-B5C6-906CC3E973A4}" srcOrd="0" destOrd="0" presId="urn:microsoft.com/office/officeart/2005/8/layout/default"/>
    <dgm:cxn modelId="{C29F794C-FD0C-4896-A3FC-DB1EB7B135DB}" type="presParOf" srcId="{E288326C-EE0C-41F2-8748-7BF88B0087F9}" destId="{89AFBA20-A6EE-4D7F-9B7A-F87702E71D03}" srcOrd="1" destOrd="0" presId="urn:microsoft.com/office/officeart/2005/8/layout/default"/>
    <dgm:cxn modelId="{52C0F40F-D576-40F2-A6D6-7B04DEB2F70F}" type="presParOf" srcId="{E288326C-EE0C-41F2-8748-7BF88B0087F9}" destId="{21B38C7F-5F6B-4B5C-B12F-AB710A2DA54F}" srcOrd="2" destOrd="0" presId="urn:microsoft.com/office/officeart/2005/8/layout/default"/>
    <dgm:cxn modelId="{98437BD3-5557-48D8-B2E9-925F3F463257}" type="presParOf" srcId="{E288326C-EE0C-41F2-8748-7BF88B0087F9}" destId="{C00DD585-8F63-47A5-8203-78279911FDF7}" srcOrd="3" destOrd="0" presId="urn:microsoft.com/office/officeart/2005/8/layout/default"/>
    <dgm:cxn modelId="{414CED89-0ECD-4C06-A3A0-4484D6C45AC4}" type="presParOf" srcId="{E288326C-EE0C-41F2-8748-7BF88B0087F9}" destId="{DDDD5492-2303-44BF-8C7A-212CFF5002B8}" srcOrd="4" destOrd="0" presId="urn:microsoft.com/office/officeart/2005/8/layout/default"/>
    <dgm:cxn modelId="{08B31B95-60C5-444B-B22C-7E775B973013}" type="presParOf" srcId="{E288326C-EE0C-41F2-8748-7BF88B0087F9}" destId="{C20272BE-A4F1-4B62-9C2C-32AF1EF52A6C}" srcOrd="5" destOrd="0" presId="urn:microsoft.com/office/officeart/2005/8/layout/default"/>
    <dgm:cxn modelId="{21A54F74-9AC0-4B03-A590-5D89B1EFF527}" type="presParOf" srcId="{E288326C-EE0C-41F2-8748-7BF88B0087F9}" destId="{1971EBD6-71A5-438B-97E0-9FE7163C2BBB}" srcOrd="6" destOrd="0" presId="urn:microsoft.com/office/officeart/2005/8/layout/default"/>
    <dgm:cxn modelId="{DCD7F41A-21CE-4373-8A30-1CAD7E9275B4}" type="presParOf" srcId="{E288326C-EE0C-41F2-8748-7BF88B0087F9}" destId="{884204A2-6C26-47F6-8B08-399E75080E79}" srcOrd="7" destOrd="0" presId="urn:microsoft.com/office/officeart/2005/8/layout/default"/>
    <dgm:cxn modelId="{9F936845-8DB6-4E18-8651-93B2680BD39C}" type="presParOf" srcId="{E288326C-EE0C-41F2-8748-7BF88B0087F9}" destId="{7BAD24E9-D572-47C3-A746-DAC300258BC9}" srcOrd="8" destOrd="0" presId="urn:microsoft.com/office/officeart/2005/8/layout/default"/>
    <dgm:cxn modelId="{A7414210-D9CB-4E21-94E3-983327B7972C}" type="presParOf" srcId="{E288326C-EE0C-41F2-8748-7BF88B0087F9}" destId="{0D0D609F-CA42-4739-A630-C132DB6419A3}" srcOrd="9" destOrd="0" presId="urn:microsoft.com/office/officeart/2005/8/layout/default"/>
    <dgm:cxn modelId="{82329743-0C24-4DF7-A28C-E5EA4ADA2234}" type="presParOf" srcId="{E288326C-EE0C-41F2-8748-7BF88B0087F9}" destId="{F79A80DF-B032-49BD-B4D7-65A320E271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F0780E-577A-418B-8CD9-0CCDDD20D9A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4B3EC36-0F14-4DEE-A396-F52C1B163909}">
      <dgm:prSet/>
      <dgm:spPr/>
      <dgm:t>
        <a:bodyPr/>
        <a:lstStyle/>
        <a:p>
          <a:r>
            <a:rPr lang="en-US"/>
            <a:t>Showcased launch site proximity to coast lines and distance from urban centers</a:t>
          </a:r>
        </a:p>
      </dgm:t>
    </dgm:pt>
    <dgm:pt modelId="{16EDEE93-8451-455A-923B-ABDEFD09A71A}" type="parTrans" cxnId="{1CDA0F1C-06B8-46C1-B84F-49DD50647373}">
      <dgm:prSet/>
      <dgm:spPr/>
      <dgm:t>
        <a:bodyPr/>
        <a:lstStyle/>
        <a:p>
          <a:endParaRPr lang="en-US"/>
        </a:p>
      </dgm:t>
    </dgm:pt>
    <dgm:pt modelId="{E67FE81A-A2FF-443F-982B-AE3B629E214C}" type="sibTrans" cxnId="{1CDA0F1C-06B8-46C1-B84F-49DD50647373}">
      <dgm:prSet/>
      <dgm:spPr/>
      <dgm:t>
        <a:bodyPr/>
        <a:lstStyle/>
        <a:p>
          <a:endParaRPr lang="en-US"/>
        </a:p>
      </dgm:t>
    </dgm:pt>
    <dgm:pt modelId="{5D5F438C-F5C6-4BF7-81FA-746B33F9FD11}">
      <dgm:prSet/>
      <dgm:spPr/>
      <dgm:t>
        <a:bodyPr/>
        <a:lstStyle/>
        <a:p>
          <a:r>
            <a:rPr lang="en-US">
              <a:hlinkClick xmlns:r="http://schemas.openxmlformats.org/officeDocument/2006/relationships" r:id="rId1"/>
            </a:rPr>
            <a:t>https://github.com/christopherdonner/appliedDataScienceCapstone/blob/main/lab_jupyter_launch_site_location.ipynb</a:t>
          </a:r>
          <a:r>
            <a:rPr lang="en-US"/>
            <a:t> </a:t>
          </a:r>
        </a:p>
      </dgm:t>
    </dgm:pt>
    <dgm:pt modelId="{122F0243-F766-44A4-9114-5E12D014AC19}" type="parTrans" cxnId="{E7117226-5502-46B5-8033-A3628B8174FD}">
      <dgm:prSet/>
      <dgm:spPr/>
      <dgm:t>
        <a:bodyPr/>
        <a:lstStyle/>
        <a:p>
          <a:endParaRPr lang="en-US"/>
        </a:p>
      </dgm:t>
    </dgm:pt>
    <dgm:pt modelId="{FE316C05-B40A-4E3A-9748-0F78A9E13DB8}" type="sibTrans" cxnId="{E7117226-5502-46B5-8033-A3628B8174FD}">
      <dgm:prSet/>
      <dgm:spPr/>
      <dgm:t>
        <a:bodyPr/>
        <a:lstStyle/>
        <a:p>
          <a:endParaRPr lang="en-US"/>
        </a:p>
      </dgm:t>
    </dgm:pt>
    <dgm:pt modelId="{0F3E2B08-CDEA-45E5-A160-9925E5FB7768}" type="pres">
      <dgm:prSet presAssocID="{C0F0780E-577A-418B-8CD9-0CCDDD20D9A4}" presName="linear" presStyleCnt="0">
        <dgm:presLayoutVars>
          <dgm:animLvl val="lvl"/>
          <dgm:resizeHandles val="exact"/>
        </dgm:presLayoutVars>
      </dgm:prSet>
      <dgm:spPr/>
    </dgm:pt>
    <dgm:pt modelId="{98BB7220-D404-4455-A4DB-3AD511498B08}" type="pres">
      <dgm:prSet presAssocID="{94B3EC36-0F14-4DEE-A396-F52C1B163909}" presName="parentText" presStyleLbl="node1" presStyleIdx="0" presStyleCnt="2">
        <dgm:presLayoutVars>
          <dgm:chMax val="0"/>
          <dgm:bulletEnabled val="1"/>
        </dgm:presLayoutVars>
      </dgm:prSet>
      <dgm:spPr/>
    </dgm:pt>
    <dgm:pt modelId="{3B7E522F-796D-4B0A-8EBC-0E62B2622F98}" type="pres">
      <dgm:prSet presAssocID="{E67FE81A-A2FF-443F-982B-AE3B629E214C}" presName="spacer" presStyleCnt="0"/>
      <dgm:spPr/>
    </dgm:pt>
    <dgm:pt modelId="{544187E6-7610-404D-89DB-15BED3D692FA}" type="pres">
      <dgm:prSet presAssocID="{5D5F438C-F5C6-4BF7-81FA-746B33F9FD11}" presName="parentText" presStyleLbl="node1" presStyleIdx="1" presStyleCnt="2">
        <dgm:presLayoutVars>
          <dgm:chMax val="0"/>
          <dgm:bulletEnabled val="1"/>
        </dgm:presLayoutVars>
      </dgm:prSet>
      <dgm:spPr/>
    </dgm:pt>
  </dgm:ptLst>
  <dgm:cxnLst>
    <dgm:cxn modelId="{1CDA0F1C-06B8-46C1-B84F-49DD50647373}" srcId="{C0F0780E-577A-418B-8CD9-0CCDDD20D9A4}" destId="{94B3EC36-0F14-4DEE-A396-F52C1B163909}" srcOrd="0" destOrd="0" parTransId="{16EDEE93-8451-455A-923B-ABDEFD09A71A}" sibTransId="{E67FE81A-A2FF-443F-982B-AE3B629E214C}"/>
    <dgm:cxn modelId="{99F4641F-9361-4692-B26B-DB26B3EA9908}" type="presOf" srcId="{5D5F438C-F5C6-4BF7-81FA-746B33F9FD11}" destId="{544187E6-7610-404D-89DB-15BED3D692FA}" srcOrd="0" destOrd="0" presId="urn:microsoft.com/office/officeart/2005/8/layout/vList2"/>
    <dgm:cxn modelId="{E7117226-5502-46B5-8033-A3628B8174FD}" srcId="{C0F0780E-577A-418B-8CD9-0CCDDD20D9A4}" destId="{5D5F438C-F5C6-4BF7-81FA-746B33F9FD11}" srcOrd="1" destOrd="0" parTransId="{122F0243-F766-44A4-9114-5E12D014AC19}" sibTransId="{FE316C05-B40A-4E3A-9748-0F78A9E13DB8}"/>
    <dgm:cxn modelId="{E8DB73A4-DC29-4CC4-B45C-A219A1E02441}" type="presOf" srcId="{C0F0780E-577A-418B-8CD9-0CCDDD20D9A4}" destId="{0F3E2B08-CDEA-45E5-A160-9925E5FB7768}" srcOrd="0" destOrd="0" presId="urn:microsoft.com/office/officeart/2005/8/layout/vList2"/>
    <dgm:cxn modelId="{303102DE-21C7-4807-A7C3-75786CD61766}" type="presOf" srcId="{94B3EC36-0F14-4DEE-A396-F52C1B163909}" destId="{98BB7220-D404-4455-A4DB-3AD511498B08}" srcOrd="0" destOrd="0" presId="urn:microsoft.com/office/officeart/2005/8/layout/vList2"/>
    <dgm:cxn modelId="{856A7DEC-FBC6-4D02-B371-8A2E0A635DF2}" type="presParOf" srcId="{0F3E2B08-CDEA-45E5-A160-9925E5FB7768}" destId="{98BB7220-D404-4455-A4DB-3AD511498B08}" srcOrd="0" destOrd="0" presId="urn:microsoft.com/office/officeart/2005/8/layout/vList2"/>
    <dgm:cxn modelId="{F41CAE8B-C7F9-482B-A6C3-49841C5A072E}" type="presParOf" srcId="{0F3E2B08-CDEA-45E5-A160-9925E5FB7768}" destId="{3B7E522F-796D-4B0A-8EBC-0E62B2622F98}" srcOrd="1" destOrd="0" presId="urn:microsoft.com/office/officeart/2005/8/layout/vList2"/>
    <dgm:cxn modelId="{BF4993A0-80AA-489E-96CC-14FE2A1F02D6}" type="presParOf" srcId="{0F3E2B08-CDEA-45E5-A160-9925E5FB7768}" destId="{544187E6-7610-404D-89DB-15BED3D692F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678F63-B9E1-4CB6-BBC6-82158BE050B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DAE81A9-4227-4157-9910-CB3074FE9912}">
      <dgm:prSet/>
      <dgm:spPr/>
      <dgm:t>
        <a:bodyPr/>
        <a:lstStyle/>
        <a:p>
          <a:r>
            <a:rPr lang="en-US"/>
            <a:t>Summarize what plots/graphs and interactions you have added to a dashboard</a:t>
          </a:r>
        </a:p>
      </dgm:t>
    </dgm:pt>
    <dgm:pt modelId="{AA26E406-626F-49AC-9869-590753B1B092}" type="parTrans" cxnId="{5101639C-E150-4C6E-9925-63D056B0C925}">
      <dgm:prSet/>
      <dgm:spPr/>
      <dgm:t>
        <a:bodyPr/>
        <a:lstStyle/>
        <a:p>
          <a:endParaRPr lang="en-US"/>
        </a:p>
      </dgm:t>
    </dgm:pt>
    <dgm:pt modelId="{487A94A9-2A87-41CA-884F-5F169C1C7081}" type="sibTrans" cxnId="{5101639C-E150-4C6E-9925-63D056B0C925}">
      <dgm:prSet/>
      <dgm:spPr/>
      <dgm:t>
        <a:bodyPr/>
        <a:lstStyle/>
        <a:p>
          <a:endParaRPr lang="en-US"/>
        </a:p>
      </dgm:t>
    </dgm:pt>
    <dgm:pt modelId="{78F7D2A2-DC8B-4CE9-A66B-AF56FDD0F640}">
      <dgm:prSet/>
      <dgm:spPr/>
      <dgm:t>
        <a:bodyPr/>
        <a:lstStyle/>
        <a:p>
          <a:r>
            <a:rPr lang="en-US"/>
            <a:t>Explain why you added those plots and interactions</a:t>
          </a:r>
        </a:p>
      </dgm:t>
    </dgm:pt>
    <dgm:pt modelId="{A5D89C2A-E9D4-44F6-8B5A-C9896E22687E}" type="parTrans" cxnId="{D9389024-27EC-4AC1-A46F-F18389E9828B}">
      <dgm:prSet/>
      <dgm:spPr/>
      <dgm:t>
        <a:bodyPr/>
        <a:lstStyle/>
        <a:p>
          <a:endParaRPr lang="en-US"/>
        </a:p>
      </dgm:t>
    </dgm:pt>
    <dgm:pt modelId="{307B2DE2-BE8C-483C-A76D-65C2F3307A40}" type="sibTrans" cxnId="{D9389024-27EC-4AC1-A46F-F18389E9828B}">
      <dgm:prSet/>
      <dgm:spPr/>
      <dgm:t>
        <a:bodyPr/>
        <a:lstStyle/>
        <a:p>
          <a:endParaRPr lang="en-US"/>
        </a:p>
      </dgm:t>
    </dgm:pt>
    <dgm:pt modelId="{2C98F6B0-12B8-4065-B6CF-04875CC87DA3}">
      <dgm:prSet/>
      <dgm:spPr/>
      <dgm:t>
        <a:bodyPr/>
        <a:lstStyle/>
        <a:p>
          <a:r>
            <a:rPr lang="en-US">
              <a:hlinkClick xmlns:r="http://schemas.openxmlformats.org/officeDocument/2006/relationships" r:id="rId1"/>
            </a:rPr>
            <a:t>https://github.com/christopherdonner/appliedDataScienceCapstone/blob/main/spacex_dash_app.py</a:t>
          </a:r>
          <a:r>
            <a:rPr lang="en-US"/>
            <a:t> </a:t>
          </a:r>
        </a:p>
      </dgm:t>
    </dgm:pt>
    <dgm:pt modelId="{4F02E953-6BCB-49B8-83BD-E259CDDC15E4}" type="parTrans" cxnId="{FE09B75D-091B-4B25-A649-81ADC52329D9}">
      <dgm:prSet/>
      <dgm:spPr/>
      <dgm:t>
        <a:bodyPr/>
        <a:lstStyle/>
        <a:p>
          <a:endParaRPr lang="en-US"/>
        </a:p>
      </dgm:t>
    </dgm:pt>
    <dgm:pt modelId="{704873C0-6D9F-4B81-81D1-79E1FCCEB614}" type="sibTrans" cxnId="{FE09B75D-091B-4B25-A649-81ADC52329D9}">
      <dgm:prSet/>
      <dgm:spPr/>
      <dgm:t>
        <a:bodyPr/>
        <a:lstStyle/>
        <a:p>
          <a:endParaRPr lang="en-US"/>
        </a:p>
      </dgm:t>
    </dgm:pt>
    <dgm:pt modelId="{A771545B-2D4C-4126-B8EE-137655EF853A}" type="pres">
      <dgm:prSet presAssocID="{E0678F63-B9E1-4CB6-BBC6-82158BE050B8}" presName="linear" presStyleCnt="0">
        <dgm:presLayoutVars>
          <dgm:animLvl val="lvl"/>
          <dgm:resizeHandles val="exact"/>
        </dgm:presLayoutVars>
      </dgm:prSet>
      <dgm:spPr/>
    </dgm:pt>
    <dgm:pt modelId="{4D2798B1-31B2-4E6F-B2A4-71C1EB032799}" type="pres">
      <dgm:prSet presAssocID="{5DAE81A9-4227-4157-9910-CB3074FE9912}" presName="parentText" presStyleLbl="node1" presStyleIdx="0" presStyleCnt="3">
        <dgm:presLayoutVars>
          <dgm:chMax val="0"/>
          <dgm:bulletEnabled val="1"/>
        </dgm:presLayoutVars>
      </dgm:prSet>
      <dgm:spPr/>
    </dgm:pt>
    <dgm:pt modelId="{4967694A-3D5F-45C6-A64D-D8F3391F2E04}" type="pres">
      <dgm:prSet presAssocID="{487A94A9-2A87-41CA-884F-5F169C1C7081}" presName="spacer" presStyleCnt="0"/>
      <dgm:spPr/>
    </dgm:pt>
    <dgm:pt modelId="{7F547E2F-650F-4183-AE52-EA3F35364F92}" type="pres">
      <dgm:prSet presAssocID="{78F7D2A2-DC8B-4CE9-A66B-AF56FDD0F640}" presName="parentText" presStyleLbl="node1" presStyleIdx="1" presStyleCnt="3">
        <dgm:presLayoutVars>
          <dgm:chMax val="0"/>
          <dgm:bulletEnabled val="1"/>
        </dgm:presLayoutVars>
      </dgm:prSet>
      <dgm:spPr/>
    </dgm:pt>
    <dgm:pt modelId="{4E4B9E75-050D-480C-88EB-C5758674107A}" type="pres">
      <dgm:prSet presAssocID="{307B2DE2-BE8C-483C-A76D-65C2F3307A40}" presName="spacer" presStyleCnt="0"/>
      <dgm:spPr/>
    </dgm:pt>
    <dgm:pt modelId="{13EDB253-09AA-4DD0-8269-8CD543074F3C}" type="pres">
      <dgm:prSet presAssocID="{2C98F6B0-12B8-4065-B6CF-04875CC87DA3}" presName="parentText" presStyleLbl="node1" presStyleIdx="2" presStyleCnt="3">
        <dgm:presLayoutVars>
          <dgm:chMax val="0"/>
          <dgm:bulletEnabled val="1"/>
        </dgm:presLayoutVars>
      </dgm:prSet>
      <dgm:spPr/>
    </dgm:pt>
  </dgm:ptLst>
  <dgm:cxnLst>
    <dgm:cxn modelId="{720C3723-CEC7-4FD4-AE07-BC9B21130D49}" type="presOf" srcId="{2C98F6B0-12B8-4065-B6CF-04875CC87DA3}" destId="{13EDB253-09AA-4DD0-8269-8CD543074F3C}" srcOrd="0" destOrd="0" presId="urn:microsoft.com/office/officeart/2005/8/layout/vList2"/>
    <dgm:cxn modelId="{D9389024-27EC-4AC1-A46F-F18389E9828B}" srcId="{E0678F63-B9E1-4CB6-BBC6-82158BE050B8}" destId="{78F7D2A2-DC8B-4CE9-A66B-AF56FDD0F640}" srcOrd="1" destOrd="0" parTransId="{A5D89C2A-E9D4-44F6-8B5A-C9896E22687E}" sibTransId="{307B2DE2-BE8C-483C-A76D-65C2F3307A40}"/>
    <dgm:cxn modelId="{A3EC125C-7BD2-49B3-9C83-47C603F41C04}" type="presOf" srcId="{E0678F63-B9E1-4CB6-BBC6-82158BE050B8}" destId="{A771545B-2D4C-4126-B8EE-137655EF853A}" srcOrd="0" destOrd="0" presId="urn:microsoft.com/office/officeart/2005/8/layout/vList2"/>
    <dgm:cxn modelId="{FE09B75D-091B-4B25-A649-81ADC52329D9}" srcId="{E0678F63-B9E1-4CB6-BBC6-82158BE050B8}" destId="{2C98F6B0-12B8-4065-B6CF-04875CC87DA3}" srcOrd="2" destOrd="0" parTransId="{4F02E953-6BCB-49B8-83BD-E259CDDC15E4}" sibTransId="{704873C0-6D9F-4B81-81D1-79E1FCCEB614}"/>
    <dgm:cxn modelId="{2C1E3368-7C3B-4542-8717-3634A10233FE}" type="presOf" srcId="{78F7D2A2-DC8B-4CE9-A66B-AF56FDD0F640}" destId="{7F547E2F-650F-4183-AE52-EA3F35364F92}" srcOrd="0" destOrd="0" presId="urn:microsoft.com/office/officeart/2005/8/layout/vList2"/>
    <dgm:cxn modelId="{BFB19A97-0BAD-49F8-9C1A-5AA3BD4A18DC}" type="presOf" srcId="{5DAE81A9-4227-4157-9910-CB3074FE9912}" destId="{4D2798B1-31B2-4E6F-B2A4-71C1EB032799}" srcOrd="0" destOrd="0" presId="urn:microsoft.com/office/officeart/2005/8/layout/vList2"/>
    <dgm:cxn modelId="{5101639C-E150-4C6E-9925-63D056B0C925}" srcId="{E0678F63-B9E1-4CB6-BBC6-82158BE050B8}" destId="{5DAE81A9-4227-4157-9910-CB3074FE9912}" srcOrd="0" destOrd="0" parTransId="{AA26E406-626F-49AC-9869-590753B1B092}" sibTransId="{487A94A9-2A87-41CA-884F-5F169C1C7081}"/>
    <dgm:cxn modelId="{E0427017-039B-4F96-9701-FDEB96A7923C}" type="presParOf" srcId="{A771545B-2D4C-4126-B8EE-137655EF853A}" destId="{4D2798B1-31B2-4E6F-B2A4-71C1EB032799}" srcOrd="0" destOrd="0" presId="urn:microsoft.com/office/officeart/2005/8/layout/vList2"/>
    <dgm:cxn modelId="{DEC8DA60-0B8B-4D83-8E55-A72725F099C1}" type="presParOf" srcId="{A771545B-2D4C-4126-B8EE-137655EF853A}" destId="{4967694A-3D5F-45C6-A64D-D8F3391F2E04}" srcOrd="1" destOrd="0" presId="urn:microsoft.com/office/officeart/2005/8/layout/vList2"/>
    <dgm:cxn modelId="{5B931D7F-3EFE-4957-9793-ADBACC461513}" type="presParOf" srcId="{A771545B-2D4C-4126-B8EE-137655EF853A}" destId="{7F547E2F-650F-4183-AE52-EA3F35364F92}" srcOrd="2" destOrd="0" presId="urn:microsoft.com/office/officeart/2005/8/layout/vList2"/>
    <dgm:cxn modelId="{6074ADD2-8CA4-49BC-A0A4-2BFB504CC5B5}" type="presParOf" srcId="{A771545B-2D4C-4126-B8EE-137655EF853A}" destId="{4E4B9E75-050D-480C-88EB-C5758674107A}" srcOrd="3" destOrd="0" presId="urn:microsoft.com/office/officeart/2005/8/layout/vList2"/>
    <dgm:cxn modelId="{D3A20B40-70B3-4D96-9859-4A2406C2B785}" type="presParOf" srcId="{A771545B-2D4C-4126-B8EE-137655EF853A}" destId="{13EDB253-09AA-4DD0-8269-8CD543074F3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8FD6E2F-FD38-4FB4-B212-07C696B6890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DCEB3F6-AAE3-47AA-8933-1E27A176A2ED}">
      <dgm:prSet/>
      <dgm:spPr/>
      <dgm:t>
        <a:bodyPr/>
        <a:lstStyle/>
        <a:p>
          <a:r>
            <a:rPr lang="en-US"/>
            <a:t>Separated the data into training and testing at a 1:4 ratio</a:t>
          </a:r>
        </a:p>
      </dgm:t>
    </dgm:pt>
    <dgm:pt modelId="{7D20CD26-57E0-4807-B553-223BE1AC4F4A}" type="parTrans" cxnId="{7B161640-C78C-419B-A4C2-44C66CB8ED31}">
      <dgm:prSet/>
      <dgm:spPr/>
      <dgm:t>
        <a:bodyPr/>
        <a:lstStyle/>
        <a:p>
          <a:endParaRPr lang="en-US"/>
        </a:p>
      </dgm:t>
    </dgm:pt>
    <dgm:pt modelId="{FB510D48-4D0E-44AC-B8F5-2054B114F504}" type="sibTrans" cxnId="{7B161640-C78C-419B-A4C2-44C66CB8ED31}">
      <dgm:prSet/>
      <dgm:spPr/>
      <dgm:t>
        <a:bodyPr/>
        <a:lstStyle/>
        <a:p>
          <a:endParaRPr lang="en-US"/>
        </a:p>
      </dgm:t>
    </dgm:pt>
    <dgm:pt modelId="{B212ADEB-E388-4120-98FA-82F9F1592FE0}">
      <dgm:prSet/>
      <dgm:spPr/>
      <dgm:t>
        <a:bodyPr/>
        <a:lstStyle/>
        <a:p>
          <a:r>
            <a:rPr lang="en-US"/>
            <a:t>Trained models using Logistic Regression, K-Nearest Neighbour and Grid Search and scored them</a:t>
          </a:r>
        </a:p>
      </dgm:t>
    </dgm:pt>
    <dgm:pt modelId="{64DB19BB-E83F-4CC8-8867-50304D379B28}" type="parTrans" cxnId="{6370BD7D-B1D8-4811-8324-88F73A7C254E}">
      <dgm:prSet/>
      <dgm:spPr/>
      <dgm:t>
        <a:bodyPr/>
        <a:lstStyle/>
        <a:p>
          <a:endParaRPr lang="en-US"/>
        </a:p>
      </dgm:t>
    </dgm:pt>
    <dgm:pt modelId="{BF741279-4340-41BD-9930-31242BEDF7C5}" type="sibTrans" cxnId="{6370BD7D-B1D8-4811-8324-88F73A7C254E}">
      <dgm:prSet/>
      <dgm:spPr/>
      <dgm:t>
        <a:bodyPr/>
        <a:lstStyle/>
        <a:p>
          <a:endParaRPr lang="en-US"/>
        </a:p>
      </dgm:t>
    </dgm:pt>
    <dgm:pt modelId="{DB2984C5-1FDB-4915-A8A8-FA72DA26AFD4}" type="pres">
      <dgm:prSet presAssocID="{F8FD6E2F-FD38-4FB4-B212-07C696B6890F}" presName="linear" presStyleCnt="0">
        <dgm:presLayoutVars>
          <dgm:animLvl val="lvl"/>
          <dgm:resizeHandles val="exact"/>
        </dgm:presLayoutVars>
      </dgm:prSet>
      <dgm:spPr/>
    </dgm:pt>
    <dgm:pt modelId="{9E0E5A7F-9093-4A36-A39D-33BE3DAB694A}" type="pres">
      <dgm:prSet presAssocID="{BDCEB3F6-AAE3-47AA-8933-1E27A176A2ED}" presName="parentText" presStyleLbl="node1" presStyleIdx="0" presStyleCnt="2">
        <dgm:presLayoutVars>
          <dgm:chMax val="0"/>
          <dgm:bulletEnabled val="1"/>
        </dgm:presLayoutVars>
      </dgm:prSet>
      <dgm:spPr/>
    </dgm:pt>
    <dgm:pt modelId="{D53EDEC3-A1ED-4E4E-869C-567091220375}" type="pres">
      <dgm:prSet presAssocID="{FB510D48-4D0E-44AC-B8F5-2054B114F504}" presName="spacer" presStyleCnt="0"/>
      <dgm:spPr/>
    </dgm:pt>
    <dgm:pt modelId="{8BE10E68-10FC-4313-B312-5BB5F82615CB}" type="pres">
      <dgm:prSet presAssocID="{B212ADEB-E388-4120-98FA-82F9F1592FE0}" presName="parentText" presStyleLbl="node1" presStyleIdx="1" presStyleCnt="2">
        <dgm:presLayoutVars>
          <dgm:chMax val="0"/>
          <dgm:bulletEnabled val="1"/>
        </dgm:presLayoutVars>
      </dgm:prSet>
      <dgm:spPr/>
    </dgm:pt>
  </dgm:ptLst>
  <dgm:cxnLst>
    <dgm:cxn modelId="{7B161640-C78C-419B-A4C2-44C66CB8ED31}" srcId="{F8FD6E2F-FD38-4FB4-B212-07C696B6890F}" destId="{BDCEB3F6-AAE3-47AA-8933-1E27A176A2ED}" srcOrd="0" destOrd="0" parTransId="{7D20CD26-57E0-4807-B553-223BE1AC4F4A}" sibTransId="{FB510D48-4D0E-44AC-B8F5-2054B114F504}"/>
    <dgm:cxn modelId="{DC0CDE52-479C-4303-9185-C92EAA952A94}" type="presOf" srcId="{B212ADEB-E388-4120-98FA-82F9F1592FE0}" destId="{8BE10E68-10FC-4313-B312-5BB5F82615CB}" srcOrd="0" destOrd="0" presId="urn:microsoft.com/office/officeart/2005/8/layout/vList2"/>
    <dgm:cxn modelId="{6370BD7D-B1D8-4811-8324-88F73A7C254E}" srcId="{F8FD6E2F-FD38-4FB4-B212-07C696B6890F}" destId="{B212ADEB-E388-4120-98FA-82F9F1592FE0}" srcOrd="1" destOrd="0" parTransId="{64DB19BB-E83F-4CC8-8867-50304D379B28}" sibTransId="{BF741279-4340-41BD-9930-31242BEDF7C5}"/>
    <dgm:cxn modelId="{6F272089-AEAF-4940-999A-56FF7CCA770F}" type="presOf" srcId="{BDCEB3F6-AAE3-47AA-8933-1E27A176A2ED}" destId="{9E0E5A7F-9093-4A36-A39D-33BE3DAB694A}" srcOrd="0" destOrd="0" presId="urn:microsoft.com/office/officeart/2005/8/layout/vList2"/>
    <dgm:cxn modelId="{D295408B-62D7-4FB1-B9E9-BD10E88A8BEA}" type="presOf" srcId="{F8FD6E2F-FD38-4FB4-B212-07C696B6890F}" destId="{DB2984C5-1FDB-4915-A8A8-FA72DA26AFD4}" srcOrd="0" destOrd="0" presId="urn:microsoft.com/office/officeart/2005/8/layout/vList2"/>
    <dgm:cxn modelId="{AF68DA57-C5B2-48C7-B96E-56DF44839F18}" type="presParOf" srcId="{DB2984C5-1FDB-4915-A8A8-FA72DA26AFD4}" destId="{9E0E5A7F-9093-4A36-A39D-33BE3DAB694A}" srcOrd="0" destOrd="0" presId="urn:microsoft.com/office/officeart/2005/8/layout/vList2"/>
    <dgm:cxn modelId="{29EB2603-E277-41B4-8D4D-531109AD8C8E}" type="presParOf" srcId="{DB2984C5-1FDB-4915-A8A8-FA72DA26AFD4}" destId="{D53EDEC3-A1ED-4E4E-869C-567091220375}" srcOrd="1" destOrd="0" presId="urn:microsoft.com/office/officeart/2005/8/layout/vList2"/>
    <dgm:cxn modelId="{33BD19AD-3685-4F10-97D3-70012ABA0CF1}" type="presParOf" srcId="{DB2984C5-1FDB-4915-A8A8-FA72DA26AFD4}" destId="{8BE10E68-10FC-4313-B312-5BB5F82615C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293B38-F928-4251-A96A-AF8A3099E24F}" type="doc">
      <dgm:prSet loTypeId="urn:microsoft.com/office/officeart/2008/layout/AlternatingHexagons" loCatId="list" qsTypeId="urn:microsoft.com/office/officeart/2005/8/quickstyle/simple1" qsCatId="simple" csTypeId="urn:microsoft.com/office/officeart/2005/8/colors/colorful1" csCatId="colorful"/>
      <dgm:spPr/>
      <dgm:t>
        <a:bodyPr/>
        <a:lstStyle/>
        <a:p>
          <a:endParaRPr lang="en-US"/>
        </a:p>
      </dgm:t>
    </dgm:pt>
    <dgm:pt modelId="{46AB6EAB-506E-49DE-AF2E-F7149B5697CE}">
      <dgm:prSet/>
      <dgm:spPr/>
      <dgm:t>
        <a:bodyPr/>
        <a:lstStyle/>
        <a:p>
          <a:r>
            <a:rPr lang="en-US"/>
            <a:t>Exploratory data analysis results</a:t>
          </a:r>
        </a:p>
      </dgm:t>
    </dgm:pt>
    <dgm:pt modelId="{E349A90F-E412-4AE4-A726-E5B2CF2C2FAC}" type="parTrans" cxnId="{9502A4CA-4B7B-4DC2-904D-AD62D56BD3E6}">
      <dgm:prSet/>
      <dgm:spPr/>
      <dgm:t>
        <a:bodyPr/>
        <a:lstStyle/>
        <a:p>
          <a:endParaRPr lang="en-US"/>
        </a:p>
      </dgm:t>
    </dgm:pt>
    <dgm:pt modelId="{6029ACDD-A2A0-4E22-A8C9-0DF885CD3E76}" type="sibTrans" cxnId="{9502A4CA-4B7B-4DC2-904D-AD62D56BD3E6}">
      <dgm:prSet/>
      <dgm:spPr/>
      <dgm:t>
        <a:bodyPr/>
        <a:lstStyle/>
        <a:p>
          <a:endParaRPr lang="en-US"/>
        </a:p>
      </dgm:t>
    </dgm:pt>
    <dgm:pt modelId="{20798231-5AF7-481A-BEC2-02601A42D754}">
      <dgm:prSet/>
      <dgm:spPr/>
      <dgm:t>
        <a:bodyPr/>
        <a:lstStyle/>
        <a:p>
          <a:r>
            <a:rPr lang="en-US"/>
            <a:t>Interactive analytics demo in screenshots</a:t>
          </a:r>
        </a:p>
      </dgm:t>
    </dgm:pt>
    <dgm:pt modelId="{08A5D1A7-E57A-43E8-906A-37A653CB4B51}" type="parTrans" cxnId="{6BF08D80-FC50-4707-8489-909A42115D8D}">
      <dgm:prSet/>
      <dgm:spPr/>
      <dgm:t>
        <a:bodyPr/>
        <a:lstStyle/>
        <a:p>
          <a:endParaRPr lang="en-US"/>
        </a:p>
      </dgm:t>
    </dgm:pt>
    <dgm:pt modelId="{10D90624-B399-4C60-8908-6984483A5F0D}" type="sibTrans" cxnId="{6BF08D80-FC50-4707-8489-909A42115D8D}">
      <dgm:prSet/>
      <dgm:spPr/>
      <dgm:t>
        <a:bodyPr/>
        <a:lstStyle/>
        <a:p>
          <a:endParaRPr lang="en-US"/>
        </a:p>
      </dgm:t>
    </dgm:pt>
    <dgm:pt modelId="{A55E7D89-C128-4EB2-B33A-503AF016E03C}">
      <dgm:prSet/>
      <dgm:spPr/>
      <dgm:t>
        <a:bodyPr/>
        <a:lstStyle/>
        <a:p>
          <a:r>
            <a:rPr lang="en-US"/>
            <a:t>Predictive analysis results</a:t>
          </a:r>
        </a:p>
      </dgm:t>
    </dgm:pt>
    <dgm:pt modelId="{79D5C1AB-63F9-4FFC-A919-92ED80E270CC}" type="parTrans" cxnId="{200EC91D-D45F-4A60-B8B8-6E09E1A7B742}">
      <dgm:prSet/>
      <dgm:spPr/>
      <dgm:t>
        <a:bodyPr/>
        <a:lstStyle/>
        <a:p>
          <a:endParaRPr lang="en-US"/>
        </a:p>
      </dgm:t>
    </dgm:pt>
    <dgm:pt modelId="{5C685D1A-9F4A-439C-A2C5-31C8B6EF4983}" type="sibTrans" cxnId="{200EC91D-D45F-4A60-B8B8-6E09E1A7B742}">
      <dgm:prSet/>
      <dgm:spPr/>
      <dgm:t>
        <a:bodyPr/>
        <a:lstStyle/>
        <a:p>
          <a:endParaRPr lang="en-US"/>
        </a:p>
      </dgm:t>
    </dgm:pt>
    <dgm:pt modelId="{9672632A-7921-4BC4-8EE8-51CE9B0B05E5}" type="pres">
      <dgm:prSet presAssocID="{A9293B38-F928-4251-A96A-AF8A3099E24F}" presName="Name0" presStyleCnt="0">
        <dgm:presLayoutVars>
          <dgm:chMax/>
          <dgm:chPref/>
          <dgm:dir/>
          <dgm:animLvl val="lvl"/>
        </dgm:presLayoutVars>
      </dgm:prSet>
      <dgm:spPr/>
    </dgm:pt>
    <dgm:pt modelId="{1E0E04A4-5594-496B-8555-2BB0C00AA6B1}" type="pres">
      <dgm:prSet presAssocID="{46AB6EAB-506E-49DE-AF2E-F7149B5697CE}" presName="composite" presStyleCnt="0"/>
      <dgm:spPr/>
    </dgm:pt>
    <dgm:pt modelId="{6EEC2734-569F-4827-8F14-79E98D7997D8}" type="pres">
      <dgm:prSet presAssocID="{46AB6EAB-506E-49DE-AF2E-F7149B5697CE}" presName="Parent1" presStyleLbl="node1" presStyleIdx="0" presStyleCnt="6">
        <dgm:presLayoutVars>
          <dgm:chMax val="1"/>
          <dgm:chPref val="1"/>
          <dgm:bulletEnabled val="1"/>
        </dgm:presLayoutVars>
      </dgm:prSet>
      <dgm:spPr/>
    </dgm:pt>
    <dgm:pt modelId="{4BD938C4-3881-4E4C-A1B7-D9079FA127CF}" type="pres">
      <dgm:prSet presAssocID="{46AB6EAB-506E-49DE-AF2E-F7149B5697CE}" presName="Childtext1" presStyleLbl="revTx" presStyleIdx="0" presStyleCnt="3">
        <dgm:presLayoutVars>
          <dgm:chMax val="0"/>
          <dgm:chPref val="0"/>
          <dgm:bulletEnabled val="1"/>
        </dgm:presLayoutVars>
      </dgm:prSet>
      <dgm:spPr/>
    </dgm:pt>
    <dgm:pt modelId="{3A3C6F91-C958-4778-B084-4324800CE7C8}" type="pres">
      <dgm:prSet presAssocID="{46AB6EAB-506E-49DE-AF2E-F7149B5697CE}" presName="BalanceSpacing" presStyleCnt="0"/>
      <dgm:spPr/>
    </dgm:pt>
    <dgm:pt modelId="{514AF6CB-CA7B-4DF6-8E15-448981C84B93}" type="pres">
      <dgm:prSet presAssocID="{46AB6EAB-506E-49DE-AF2E-F7149B5697CE}" presName="BalanceSpacing1" presStyleCnt="0"/>
      <dgm:spPr/>
    </dgm:pt>
    <dgm:pt modelId="{3EAB7B08-0F91-497C-874F-5602D128423D}" type="pres">
      <dgm:prSet presAssocID="{6029ACDD-A2A0-4E22-A8C9-0DF885CD3E76}" presName="Accent1Text" presStyleLbl="node1" presStyleIdx="1" presStyleCnt="6"/>
      <dgm:spPr/>
    </dgm:pt>
    <dgm:pt modelId="{5E93316E-4A99-44B0-824F-F459E4C12992}" type="pres">
      <dgm:prSet presAssocID="{6029ACDD-A2A0-4E22-A8C9-0DF885CD3E76}" presName="spaceBetweenRectangles" presStyleCnt="0"/>
      <dgm:spPr/>
    </dgm:pt>
    <dgm:pt modelId="{2B65B466-102B-4A94-AE0A-F151F8B781FA}" type="pres">
      <dgm:prSet presAssocID="{20798231-5AF7-481A-BEC2-02601A42D754}" presName="composite" presStyleCnt="0"/>
      <dgm:spPr/>
    </dgm:pt>
    <dgm:pt modelId="{6772165D-052B-49F7-BA7A-3976194BB36E}" type="pres">
      <dgm:prSet presAssocID="{20798231-5AF7-481A-BEC2-02601A42D754}" presName="Parent1" presStyleLbl="node1" presStyleIdx="2" presStyleCnt="6">
        <dgm:presLayoutVars>
          <dgm:chMax val="1"/>
          <dgm:chPref val="1"/>
          <dgm:bulletEnabled val="1"/>
        </dgm:presLayoutVars>
      </dgm:prSet>
      <dgm:spPr/>
    </dgm:pt>
    <dgm:pt modelId="{F883FBBF-59CA-485A-B1C4-AC581C35EDE3}" type="pres">
      <dgm:prSet presAssocID="{20798231-5AF7-481A-BEC2-02601A42D754}" presName="Childtext1" presStyleLbl="revTx" presStyleIdx="1" presStyleCnt="3">
        <dgm:presLayoutVars>
          <dgm:chMax val="0"/>
          <dgm:chPref val="0"/>
          <dgm:bulletEnabled val="1"/>
        </dgm:presLayoutVars>
      </dgm:prSet>
      <dgm:spPr/>
    </dgm:pt>
    <dgm:pt modelId="{B682BC1B-968A-4B47-B784-ACDDB49E941F}" type="pres">
      <dgm:prSet presAssocID="{20798231-5AF7-481A-BEC2-02601A42D754}" presName="BalanceSpacing" presStyleCnt="0"/>
      <dgm:spPr/>
    </dgm:pt>
    <dgm:pt modelId="{7AD7048E-B59A-45FE-BC28-D96F6892CC02}" type="pres">
      <dgm:prSet presAssocID="{20798231-5AF7-481A-BEC2-02601A42D754}" presName="BalanceSpacing1" presStyleCnt="0"/>
      <dgm:spPr/>
    </dgm:pt>
    <dgm:pt modelId="{54069082-23E8-4560-8182-6D29F3E138A6}" type="pres">
      <dgm:prSet presAssocID="{10D90624-B399-4C60-8908-6984483A5F0D}" presName="Accent1Text" presStyleLbl="node1" presStyleIdx="3" presStyleCnt="6"/>
      <dgm:spPr/>
    </dgm:pt>
    <dgm:pt modelId="{4864F8E3-8359-474F-89A7-A01772F5213C}" type="pres">
      <dgm:prSet presAssocID="{10D90624-B399-4C60-8908-6984483A5F0D}" presName="spaceBetweenRectangles" presStyleCnt="0"/>
      <dgm:spPr/>
    </dgm:pt>
    <dgm:pt modelId="{13B94443-D542-428D-AA3D-BA7ADEE7AFAB}" type="pres">
      <dgm:prSet presAssocID="{A55E7D89-C128-4EB2-B33A-503AF016E03C}" presName="composite" presStyleCnt="0"/>
      <dgm:spPr/>
    </dgm:pt>
    <dgm:pt modelId="{403A6254-E041-4418-95F8-2AC7327791BB}" type="pres">
      <dgm:prSet presAssocID="{A55E7D89-C128-4EB2-B33A-503AF016E03C}" presName="Parent1" presStyleLbl="node1" presStyleIdx="4" presStyleCnt="6">
        <dgm:presLayoutVars>
          <dgm:chMax val="1"/>
          <dgm:chPref val="1"/>
          <dgm:bulletEnabled val="1"/>
        </dgm:presLayoutVars>
      </dgm:prSet>
      <dgm:spPr/>
    </dgm:pt>
    <dgm:pt modelId="{E949D62E-534B-456A-96FD-D96E1F99D416}" type="pres">
      <dgm:prSet presAssocID="{A55E7D89-C128-4EB2-B33A-503AF016E03C}" presName="Childtext1" presStyleLbl="revTx" presStyleIdx="2" presStyleCnt="3">
        <dgm:presLayoutVars>
          <dgm:chMax val="0"/>
          <dgm:chPref val="0"/>
          <dgm:bulletEnabled val="1"/>
        </dgm:presLayoutVars>
      </dgm:prSet>
      <dgm:spPr/>
    </dgm:pt>
    <dgm:pt modelId="{C0EC8B11-90E6-4DBA-BEE2-26AC96B5B2DD}" type="pres">
      <dgm:prSet presAssocID="{A55E7D89-C128-4EB2-B33A-503AF016E03C}" presName="BalanceSpacing" presStyleCnt="0"/>
      <dgm:spPr/>
    </dgm:pt>
    <dgm:pt modelId="{45F7B2F8-19FE-45F2-8420-75883FE4B705}" type="pres">
      <dgm:prSet presAssocID="{A55E7D89-C128-4EB2-B33A-503AF016E03C}" presName="BalanceSpacing1" presStyleCnt="0"/>
      <dgm:spPr/>
    </dgm:pt>
    <dgm:pt modelId="{8D35D90A-FC0F-4969-8590-E15B9E1D2AC5}" type="pres">
      <dgm:prSet presAssocID="{5C685D1A-9F4A-439C-A2C5-31C8B6EF4983}" presName="Accent1Text" presStyleLbl="node1" presStyleIdx="5" presStyleCnt="6"/>
      <dgm:spPr/>
    </dgm:pt>
  </dgm:ptLst>
  <dgm:cxnLst>
    <dgm:cxn modelId="{C23C7217-6DA5-4812-88DC-198471B07C10}" type="presOf" srcId="{20798231-5AF7-481A-BEC2-02601A42D754}" destId="{6772165D-052B-49F7-BA7A-3976194BB36E}" srcOrd="0" destOrd="0" presId="urn:microsoft.com/office/officeart/2008/layout/AlternatingHexagons"/>
    <dgm:cxn modelId="{200EC91D-D45F-4A60-B8B8-6E09E1A7B742}" srcId="{A9293B38-F928-4251-A96A-AF8A3099E24F}" destId="{A55E7D89-C128-4EB2-B33A-503AF016E03C}" srcOrd="2" destOrd="0" parTransId="{79D5C1AB-63F9-4FFC-A919-92ED80E270CC}" sibTransId="{5C685D1A-9F4A-439C-A2C5-31C8B6EF4983}"/>
    <dgm:cxn modelId="{D390DB6A-8C2D-40BA-9147-D70E9BFFDBB4}" type="presOf" srcId="{6029ACDD-A2A0-4E22-A8C9-0DF885CD3E76}" destId="{3EAB7B08-0F91-497C-874F-5602D128423D}" srcOrd="0" destOrd="0" presId="urn:microsoft.com/office/officeart/2008/layout/AlternatingHexagons"/>
    <dgm:cxn modelId="{8207F76A-82AE-47F9-8174-8DCA47EC3F63}" type="presOf" srcId="{A55E7D89-C128-4EB2-B33A-503AF016E03C}" destId="{403A6254-E041-4418-95F8-2AC7327791BB}" srcOrd="0" destOrd="0" presId="urn:microsoft.com/office/officeart/2008/layout/AlternatingHexagons"/>
    <dgm:cxn modelId="{26F18056-5099-4FEE-9DF9-8D1C09577C89}" type="presOf" srcId="{10D90624-B399-4C60-8908-6984483A5F0D}" destId="{54069082-23E8-4560-8182-6D29F3E138A6}" srcOrd="0" destOrd="0" presId="urn:microsoft.com/office/officeart/2008/layout/AlternatingHexagons"/>
    <dgm:cxn modelId="{6BF08D80-FC50-4707-8489-909A42115D8D}" srcId="{A9293B38-F928-4251-A96A-AF8A3099E24F}" destId="{20798231-5AF7-481A-BEC2-02601A42D754}" srcOrd="1" destOrd="0" parTransId="{08A5D1A7-E57A-43E8-906A-37A653CB4B51}" sibTransId="{10D90624-B399-4C60-8908-6984483A5F0D}"/>
    <dgm:cxn modelId="{3DFE748E-21B4-4650-A6C8-65205AA30442}" type="presOf" srcId="{46AB6EAB-506E-49DE-AF2E-F7149B5697CE}" destId="{6EEC2734-569F-4827-8F14-79E98D7997D8}" srcOrd="0" destOrd="0" presId="urn:microsoft.com/office/officeart/2008/layout/AlternatingHexagons"/>
    <dgm:cxn modelId="{F54592A3-0D22-45C5-9B35-90F239912DDC}" type="presOf" srcId="{5C685D1A-9F4A-439C-A2C5-31C8B6EF4983}" destId="{8D35D90A-FC0F-4969-8590-E15B9E1D2AC5}" srcOrd="0" destOrd="0" presId="urn:microsoft.com/office/officeart/2008/layout/AlternatingHexagons"/>
    <dgm:cxn modelId="{9502A4CA-4B7B-4DC2-904D-AD62D56BD3E6}" srcId="{A9293B38-F928-4251-A96A-AF8A3099E24F}" destId="{46AB6EAB-506E-49DE-AF2E-F7149B5697CE}" srcOrd="0" destOrd="0" parTransId="{E349A90F-E412-4AE4-A726-E5B2CF2C2FAC}" sibTransId="{6029ACDD-A2A0-4E22-A8C9-0DF885CD3E76}"/>
    <dgm:cxn modelId="{AFB037CF-9F16-428E-859F-B5ACE73F899B}" type="presOf" srcId="{A9293B38-F928-4251-A96A-AF8A3099E24F}" destId="{9672632A-7921-4BC4-8EE8-51CE9B0B05E5}" srcOrd="0" destOrd="0" presId="urn:microsoft.com/office/officeart/2008/layout/AlternatingHexagons"/>
    <dgm:cxn modelId="{6AF6B0AD-6968-4F58-BC28-4EE26BFBBAF4}" type="presParOf" srcId="{9672632A-7921-4BC4-8EE8-51CE9B0B05E5}" destId="{1E0E04A4-5594-496B-8555-2BB0C00AA6B1}" srcOrd="0" destOrd="0" presId="urn:microsoft.com/office/officeart/2008/layout/AlternatingHexagons"/>
    <dgm:cxn modelId="{19BADBE1-7A50-4604-8494-201999E3D2DA}" type="presParOf" srcId="{1E0E04A4-5594-496B-8555-2BB0C00AA6B1}" destId="{6EEC2734-569F-4827-8F14-79E98D7997D8}" srcOrd="0" destOrd="0" presId="urn:microsoft.com/office/officeart/2008/layout/AlternatingHexagons"/>
    <dgm:cxn modelId="{715EFE6B-7E7F-4713-BB09-F90892A79AE5}" type="presParOf" srcId="{1E0E04A4-5594-496B-8555-2BB0C00AA6B1}" destId="{4BD938C4-3881-4E4C-A1B7-D9079FA127CF}" srcOrd="1" destOrd="0" presId="urn:microsoft.com/office/officeart/2008/layout/AlternatingHexagons"/>
    <dgm:cxn modelId="{1773D4EF-4794-496B-8042-83FAF69F43A4}" type="presParOf" srcId="{1E0E04A4-5594-496B-8555-2BB0C00AA6B1}" destId="{3A3C6F91-C958-4778-B084-4324800CE7C8}" srcOrd="2" destOrd="0" presId="urn:microsoft.com/office/officeart/2008/layout/AlternatingHexagons"/>
    <dgm:cxn modelId="{EBB6CF76-47B2-4440-82FA-12650CE4017B}" type="presParOf" srcId="{1E0E04A4-5594-496B-8555-2BB0C00AA6B1}" destId="{514AF6CB-CA7B-4DF6-8E15-448981C84B93}" srcOrd="3" destOrd="0" presId="urn:microsoft.com/office/officeart/2008/layout/AlternatingHexagons"/>
    <dgm:cxn modelId="{9370B24D-5B0E-44F7-90AD-352C78389556}" type="presParOf" srcId="{1E0E04A4-5594-496B-8555-2BB0C00AA6B1}" destId="{3EAB7B08-0F91-497C-874F-5602D128423D}" srcOrd="4" destOrd="0" presId="urn:microsoft.com/office/officeart/2008/layout/AlternatingHexagons"/>
    <dgm:cxn modelId="{D72EA74A-703B-4BCB-B844-43D927E83B72}" type="presParOf" srcId="{9672632A-7921-4BC4-8EE8-51CE9B0B05E5}" destId="{5E93316E-4A99-44B0-824F-F459E4C12992}" srcOrd="1" destOrd="0" presId="urn:microsoft.com/office/officeart/2008/layout/AlternatingHexagons"/>
    <dgm:cxn modelId="{807039EA-5BA1-4667-92CC-0EF30C252BEF}" type="presParOf" srcId="{9672632A-7921-4BC4-8EE8-51CE9B0B05E5}" destId="{2B65B466-102B-4A94-AE0A-F151F8B781FA}" srcOrd="2" destOrd="0" presId="urn:microsoft.com/office/officeart/2008/layout/AlternatingHexagons"/>
    <dgm:cxn modelId="{984C5AE6-89E4-499E-BEC6-F3D8E413625B}" type="presParOf" srcId="{2B65B466-102B-4A94-AE0A-F151F8B781FA}" destId="{6772165D-052B-49F7-BA7A-3976194BB36E}" srcOrd="0" destOrd="0" presId="urn:microsoft.com/office/officeart/2008/layout/AlternatingHexagons"/>
    <dgm:cxn modelId="{C0DCDAD0-37AD-4063-B50A-116BDB197A14}" type="presParOf" srcId="{2B65B466-102B-4A94-AE0A-F151F8B781FA}" destId="{F883FBBF-59CA-485A-B1C4-AC581C35EDE3}" srcOrd="1" destOrd="0" presId="urn:microsoft.com/office/officeart/2008/layout/AlternatingHexagons"/>
    <dgm:cxn modelId="{1BF0AE83-E395-4443-9253-8CB1BBAB9371}" type="presParOf" srcId="{2B65B466-102B-4A94-AE0A-F151F8B781FA}" destId="{B682BC1B-968A-4B47-B784-ACDDB49E941F}" srcOrd="2" destOrd="0" presId="urn:microsoft.com/office/officeart/2008/layout/AlternatingHexagons"/>
    <dgm:cxn modelId="{F68E431D-8855-4548-A67B-6C4E28E8A7E5}" type="presParOf" srcId="{2B65B466-102B-4A94-AE0A-F151F8B781FA}" destId="{7AD7048E-B59A-45FE-BC28-D96F6892CC02}" srcOrd="3" destOrd="0" presId="urn:microsoft.com/office/officeart/2008/layout/AlternatingHexagons"/>
    <dgm:cxn modelId="{CB9EF94B-3B5B-43F1-A19B-48F83746FD9F}" type="presParOf" srcId="{2B65B466-102B-4A94-AE0A-F151F8B781FA}" destId="{54069082-23E8-4560-8182-6D29F3E138A6}" srcOrd="4" destOrd="0" presId="urn:microsoft.com/office/officeart/2008/layout/AlternatingHexagons"/>
    <dgm:cxn modelId="{7B67AB5F-755D-44A3-94BD-C0C1FBD4BB7F}" type="presParOf" srcId="{9672632A-7921-4BC4-8EE8-51CE9B0B05E5}" destId="{4864F8E3-8359-474F-89A7-A01772F5213C}" srcOrd="3" destOrd="0" presId="urn:microsoft.com/office/officeart/2008/layout/AlternatingHexagons"/>
    <dgm:cxn modelId="{A3295F3F-558D-486E-9644-A693149C4A05}" type="presParOf" srcId="{9672632A-7921-4BC4-8EE8-51CE9B0B05E5}" destId="{13B94443-D542-428D-AA3D-BA7ADEE7AFAB}" srcOrd="4" destOrd="0" presId="urn:microsoft.com/office/officeart/2008/layout/AlternatingHexagons"/>
    <dgm:cxn modelId="{0C07E383-6748-470D-9ACD-25F1141CEC92}" type="presParOf" srcId="{13B94443-D542-428D-AA3D-BA7ADEE7AFAB}" destId="{403A6254-E041-4418-95F8-2AC7327791BB}" srcOrd="0" destOrd="0" presId="urn:microsoft.com/office/officeart/2008/layout/AlternatingHexagons"/>
    <dgm:cxn modelId="{A7BD23AC-943C-4A79-84CA-E1584AD31791}" type="presParOf" srcId="{13B94443-D542-428D-AA3D-BA7ADEE7AFAB}" destId="{E949D62E-534B-456A-96FD-D96E1F99D416}" srcOrd="1" destOrd="0" presId="urn:microsoft.com/office/officeart/2008/layout/AlternatingHexagons"/>
    <dgm:cxn modelId="{AD55B082-E036-4D6C-904A-176C21817158}" type="presParOf" srcId="{13B94443-D542-428D-AA3D-BA7ADEE7AFAB}" destId="{C0EC8B11-90E6-4DBA-BEE2-26AC96B5B2DD}" srcOrd="2" destOrd="0" presId="urn:microsoft.com/office/officeart/2008/layout/AlternatingHexagons"/>
    <dgm:cxn modelId="{6B868F39-DEE8-4DD7-9628-5E5CBA8668A9}" type="presParOf" srcId="{13B94443-D542-428D-AA3D-BA7ADEE7AFAB}" destId="{45F7B2F8-19FE-45F2-8420-75883FE4B705}" srcOrd="3" destOrd="0" presId="urn:microsoft.com/office/officeart/2008/layout/AlternatingHexagons"/>
    <dgm:cxn modelId="{68C208B0-44CE-42A1-BAA5-AC76E418FF63}" type="presParOf" srcId="{13B94443-D542-428D-AA3D-BA7ADEE7AFAB}" destId="{8D35D90A-FC0F-4969-8590-E15B9E1D2AC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3175596-3AE9-4294-9E10-135E7FE04104}" type="doc">
      <dgm:prSet loTypeId="urn:microsoft.com/office/officeart/2018/layout/CircleProcess" loCatId="simpleprocesssa" qsTypeId="urn:microsoft.com/office/officeart/2005/8/quickstyle/simple1" qsCatId="simple" csTypeId="urn:microsoft.com/office/officeart/2005/8/colors/colorful1" csCatId="colorful"/>
      <dgm:spPr/>
      <dgm:t>
        <a:bodyPr/>
        <a:lstStyle/>
        <a:p>
          <a:endParaRPr lang="en-US"/>
        </a:p>
      </dgm:t>
    </dgm:pt>
    <dgm:pt modelId="{5DB9D9E1-E6D9-4569-8465-A8081715E11E}">
      <dgm:prSet/>
      <dgm:spPr/>
      <dgm:t>
        <a:bodyPr/>
        <a:lstStyle/>
        <a:p>
          <a:r>
            <a:rPr lang="en-US"/>
            <a:t>Calculate the total number of successful and failure mission outcomes</a:t>
          </a:r>
        </a:p>
      </dgm:t>
    </dgm:pt>
    <dgm:pt modelId="{0EB13C42-DDF1-48AB-BA77-75B8C729E9D5}" type="parTrans" cxnId="{547AF144-B3CE-4394-A54D-E7CCBA049149}">
      <dgm:prSet/>
      <dgm:spPr/>
      <dgm:t>
        <a:bodyPr/>
        <a:lstStyle/>
        <a:p>
          <a:endParaRPr lang="en-US"/>
        </a:p>
      </dgm:t>
    </dgm:pt>
    <dgm:pt modelId="{8B2B17B1-CBD3-4270-B250-25D281916DF3}" type="sibTrans" cxnId="{547AF144-B3CE-4394-A54D-E7CCBA049149}">
      <dgm:prSet/>
      <dgm:spPr/>
      <dgm:t>
        <a:bodyPr/>
        <a:lstStyle/>
        <a:p>
          <a:endParaRPr lang="en-US"/>
        </a:p>
      </dgm:t>
    </dgm:pt>
    <dgm:pt modelId="{F5A7F498-413C-42C9-9B07-F0FA67AAD4DD}">
      <dgm:prSet/>
      <dgm:spPr/>
      <dgm:t>
        <a:bodyPr/>
        <a:lstStyle/>
        <a:p>
          <a:r>
            <a:rPr lang="en-US"/>
            <a:t>sql select count(*) from SPACEXTABLE where Mission_Outcome like "Success%“</a:t>
          </a:r>
        </a:p>
      </dgm:t>
    </dgm:pt>
    <dgm:pt modelId="{377A2F9D-1AF9-46B6-969F-4345A317F1FA}" type="parTrans" cxnId="{7AC98568-0882-4569-ADDE-ED576A6F57E0}">
      <dgm:prSet/>
      <dgm:spPr/>
      <dgm:t>
        <a:bodyPr/>
        <a:lstStyle/>
        <a:p>
          <a:endParaRPr lang="en-US"/>
        </a:p>
      </dgm:t>
    </dgm:pt>
    <dgm:pt modelId="{E7BF4A8A-7654-4C2F-A025-99F0C5BC5A29}" type="sibTrans" cxnId="{7AC98568-0882-4569-ADDE-ED576A6F57E0}">
      <dgm:prSet/>
      <dgm:spPr/>
      <dgm:t>
        <a:bodyPr/>
        <a:lstStyle/>
        <a:p>
          <a:endParaRPr lang="en-US"/>
        </a:p>
      </dgm:t>
    </dgm:pt>
    <dgm:pt modelId="{1557608F-14DD-41E6-986C-E010887A730F}">
      <dgm:prSet/>
      <dgm:spPr/>
      <dgm:t>
        <a:bodyPr/>
        <a:lstStyle/>
        <a:p>
          <a:r>
            <a:rPr lang="en-US"/>
            <a:t>Success: 90</a:t>
          </a:r>
        </a:p>
      </dgm:t>
    </dgm:pt>
    <dgm:pt modelId="{8662D9C8-D355-491D-A3FD-66B37D82A9E0}" type="parTrans" cxnId="{19A61803-A8B6-481C-96AB-275C8F6042A0}">
      <dgm:prSet/>
      <dgm:spPr/>
      <dgm:t>
        <a:bodyPr/>
        <a:lstStyle/>
        <a:p>
          <a:endParaRPr lang="en-US"/>
        </a:p>
      </dgm:t>
    </dgm:pt>
    <dgm:pt modelId="{5458E1EF-FFFA-485B-A835-842DAC094FA1}" type="sibTrans" cxnId="{19A61803-A8B6-481C-96AB-275C8F6042A0}">
      <dgm:prSet/>
      <dgm:spPr/>
      <dgm:t>
        <a:bodyPr/>
        <a:lstStyle/>
        <a:p>
          <a:endParaRPr lang="en-US"/>
        </a:p>
      </dgm:t>
    </dgm:pt>
    <dgm:pt modelId="{D70ED075-EC6E-433D-96B1-0CCF123E5A0B}" type="pres">
      <dgm:prSet presAssocID="{93175596-3AE9-4294-9E10-135E7FE04104}" presName="Name0" presStyleCnt="0">
        <dgm:presLayoutVars>
          <dgm:chMax val="11"/>
          <dgm:chPref val="11"/>
          <dgm:dir/>
          <dgm:resizeHandles/>
        </dgm:presLayoutVars>
      </dgm:prSet>
      <dgm:spPr/>
    </dgm:pt>
    <dgm:pt modelId="{5E9CB4D4-404F-4C63-8B2F-AD6228821204}" type="pres">
      <dgm:prSet presAssocID="{1557608F-14DD-41E6-986C-E010887A730F}" presName="Accent3" presStyleCnt="0"/>
      <dgm:spPr/>
    </dgm:pt>
    <dgm:pt modelId="{986E1E6E-3041-48A2-BB02-DA47ED670D91}" type="pres">
      <dgm:prSet presAssocID="{1557608F-14DD-41E6-986C-E010887A730F}" presName="Accent" presStyleLbl="node1" presStyleIdx="0" presStyleCnt="6"/>
      <dgm:spPr/>
    </dgm:pt>
    <dgm:pt modelId="{E1E74E45-6C4C-4269-81EE-85286A3AA6E0}" type="pres">
      <dgm:prSet presAssocID="{1557608F-14DD-41E6-986C-E010887A730F}" presName="ParentBackground3" presStyleCnt="0"/>
      <dgm:spPr/>
    </dgm:pt>
    <dgm:pt modelId="{23908AB0-D935-4624-81C3-F09A1829E60F}" type="pres">
      <dgm:prSet presAssocID="{1557608F-14DD-41E6-986C-E010887A730F}" presName="ParentBackground" presStyleLbl="node1" presStyleIdx="1" presStyleCnt="6"/>
      <dgm:spPr/>
    </dgm:pt>
    <dgm:pt modelId="{B592D648-519D-4B0B-A120-077DEDEBFEBD}" type="pres">
      <dgm:prSet presAssocID="{1557608F-14DD-41E6-986C-E010887A730F}" presName="Parent3" presStyleLbl="fgAcc0" presStyleIdx="0" presStyleCnt="0">
        <dgm:presLayoutVars>
          <dgm:chMax val="1"/>
          <dgm:chPref val="1"/>
          <dgm:bulletEnabled val="1"/>
        </dgm:presLayoutVars>
      </dgm:prSet>
      <dgm:spPr/>
    </dgm:pt>
    <dgm:pt modelId="{ADBAA655-EE78-4612-8D74-00326A10D206}" type="pres">
      <dgm:prSet presAssocID="{F5A7F498-413C-42C9-9B07-F0FA67AAD4DD}" presName="Accent2" presStyleCnt="0"/>
      <dgm:spPr/>
    </dgm:pt>
    <dgm:pt modelId="{E84F5ECA-8D36-4405-AB0F-E3247E8603F2}" type="pres">
      <dgm:prSet presAssocID="{F5A7F498-413C-42C9-9B07-F0FA67AAD4DD}" presName="Accent" presStyleLbl="node1" presStyleIdx="2" presStyleCnt="6"/>
      <dgm:spPr/>
    </dgm:pt>
    <dgm:pt modelId="{48EAE3F9-0C0A-4EC2-AAAF-461577F55210}" type="pres">
      <dgm:prSet presAssocID="{F5A7F498-413C-42C9-9B07-F0FA67AAD4DD}" presName="ParentBackground2" presStyleCnt="0"/>
      <dgm:spPr/>
    </dgm:pt>
    <dgm:pt modelId="{1C9C8059-F5DA-41D4-A616-C18903CA86C6}" type="pres">
      <dgm:prSet presAssocID="{F5A7F498-413C-42C9-9B07-F0FA67AAD4DD}" presName="ParentBackground" presStyleLbl="node1" presStyleIdx="3" presStyleCnt="6"/>
      <dgm:spPr/>
    </dgm:pt>
    <dgm:pt modelId="{0A03206C-1713-4CDB-B977-14CFC656ABE8}" type="pres">
      <dgm:prSet presAssocID="{F5A7F498-413C-42C9-9B07-F0FA67AAD4DD}" presName="Parent2" presStyleLbl="fgAcc0" presStyleIdx="0" presStyleCnt="0">
        <dgm:presLayoutVars>
          <dgm:chMax val="1"/>
          <dgm:chPref val="1"/>
          <dgm:bulletEnabled val="1"/>
        </dgm:presLayoutVars>
      </dgm:prSet>
      <dgm:spPr/>
    </dgm:pt>
    <dgm:pt modelId="{94DD6628-7128-4ADF-962F-AC09B83DA1A7}" type="pres">
      <dgm:prSet presAssocID="{5DB9D9E1-E6D9-4569-8465-A8081715E11E}" presName="Accent1" presStyleCnt="0"/>
      <dgm:spPr/>
    </dgm:pt>
    <dgm:pt modelId="{DEABC0E4-9ED2-4052-A6D6-F4A2C4D9AEA0}" type="pres">
      <dgm:prSet presAssocID="{5DB9D9E1-E6D9-4569-8465-A8081715E11E}" presName="Accent" presStyleLbl="node1" presStyleIdx="4" presStyleCnt="6"/>
      <dgm:spPr/>
    </dgm:pt>
    <dgm:pt modelId="{F7ACEA0F-FA56-49EF-89F9-FA46A7F122E8}" type="pres">
      <dgm:prSet presAssocID="{5DB9D9E1-E6D9-4569-8465-A8081715E11E}" presName="ParentBackground1" presStyleCnt="0"/>
      <dgm:spPr/>
    </dgm:pt>
    <dgm:pt modelId="{A83C61E0-4B44-403F-9F2F-3FDF538A96A9}" type="pres">
      <dgm:prSet presAssocID="{5DB9D9E1-E6D9-4569-8465-A8081715E11E}" presName="ParentBackground" presStyleLbl="node1" presStyleIdx="5" presStyleCnt="6"/>
      <dgm:spPr/>
    </dgm:pt>
    <dgm:pt modelId="{55198095-E57D-4D84-A4E5-3859F37EEEA9}" type="pres">
      <dgm:prSet presAssocID="{5DB9D9E1-E6D9-4569-8465-A8081715E11E}" presName="Parent1" presStyleLbl="fgAcc0" presStyleIdx="0" presStyleCnt="0">
        <dgm:presLayoutVars>
          <dgm:chMax val="1"/>
          <dgm:chPref val="1"/>
          <dgm:bulletEnabled val="1"/>
        </dgm:presLayoutVars>
      </dgm:prSet>
      <dgm:spPr/>
    </dgm:pt>
  </dgm:ptLst>
  <dgm:cxnLst>
    <dgm:cxn modelId="{19A61803-A8B6-481C-96AB-275C8F6042A0}" srcId="{93175596-3AE9-4294-9E10-135E7FE04104}" destId="{1557608F-14DD-41E6-986C-E010887A730F}" srcOrd="2" destOrd="0" parTransId="{8662D9C8-D355-491D-A3FD-66B37D82A9E0}" sibTransId="{5458E1EF-FFFA-485B-A835-842DAC094FA1}"/>
    <dgm:cxn modelId="{C565D333-65C0-448F-9441-EBB00661A76C}" type="presOf" srcId="{F5A7F498-413C-42C9-9B07-F0FA67AAD4DD}" destId="{0A03206C-1713-4CDB-B977-14CFC656ABE8}" srcOrd="1" destOrd="0" presId="urn:microsoft.com/office/officeart/2018/layout/CircleProcess"/>
    <dgm:cxn modelId="{547AF144-B3CE-4394-A54D-E7CCBA049149}" srcId="{93175596-3AE9-4294-9E10-135E7FE04104}" destId="{5DB9D9E1-E6D9-4569-8465-A8081715E11E}" srcOrd="0" destOrd="0" parTransId="{0EB13C42-DDF1-48AB-BA77-75B8C729E9D5}" sibTransId="{8B2B17B1-CBD3-4270-B250-25D281916DF3}"/>
    <dgm:cxn modelId="{7AC98568-0882-4569-ADDE-ED576A6F57E0}" srcId="{93175596-3AE9-4294-9E10-135E7FE04104}" destId="{F5A7F498-413C-42C9-9B07-F0FA67AAD4DD}" srcOrd="1" destOrd="0" parTransId="{377A2F9D-1AF9-46B6-969F-4345A317F1FA}" sibTransId="{E7BF4A8A-7654-4C2F-A025-99F0C5BC5A29}"/>
    <dgm:cxn modelId="{10FD1753-AB83-46A4-B255-AFCDFE571EFE}" type="presOf" srcId="{1557608F-14DD-41E6-986C-E010887A730F}" destId="{23908AB0-D935-4624-81C3-F09A1829E60F}" srcOrd="0" destOrd="0" presId="urn:microsoft.com/office/officeart/2018/layout/CircleProcess"/>
    <dgm:cxn modelId="{456A5C96-23B8-4F10-B567-9B8FBA9B8813}" type="presOf" srcId="{5DB9D9E1-E6D9-4569-8465-A8081715E11E}" destId="{55198095-E57D-4D84-A4E5-3859F37EEEA9}" srcOrd="1" destOrd="0" presId="urn:microsoft.com/office/officeart/2018/layout/CircleProcess"/>
    <dgm:cxn modelId="{47DDDEA4-E9A6-4FA0-A17E-31F8EA4FCD1D}" type="presOf" srcId="{1557608F-14DD-41E6-986C-E010887A730F}" destId="{B592D648-519D-4B0B-A120-077DEDEBFEBD}" srcOrd="1" destOrd="0" presId="urn:microsoft.com/office/officeart/2018/layout/CircleProcess"/>
    <dgm:cxn modelId="{1B3F0AAB-7C60-461A-BF15-8678125EBB6A}" type="presOf" srcId="{93175596-3AE9-4294-9E10-135E7FE04104}" destId="{D70ED075-EC6E-433D-96B1-0CCF123E5A0B}" srcOrd="0" destOrd="0" presId="urn:microsoft.com/office/officeart/2018/layout/CircleProcess"/>
    <dgm:cxn modelId="{D80AC2BA-6030-4565-8AEC-E4238B222AAE}" type="presOf" srcId="{5DB9D9E1-E6D9-4569-8465-A8081715E11E}" destId="{A83C61E0-4B44-403F-9F2F-3FDF538A96A9}" srcOrd="0" destOrd="0" presId="urn:microsoft.com/office/officeart/2018/layout/CircleProcess"/>
    <dgm:cxn modelId="{A01EB4FD-F229-44C7-964E-257A355ACD17}" type="presOf" srcId="{F5A7F498-413C-42C9-9B07-F0FA67AAD4DD}" destId="{1C9C8059-F5DA-41D4-A616-C18903CA86C6}" srcOrd="0" destOrd="0" presId="urn:microsoft.com/office/officeart/2018/layout/CircleProcess"/>
    <dgm:cxn modelId="{179356F3-32ED-47C4-A01F-062C70B97393}" type="presParOf" srcId="{D70ED075-EC6E-433D-96B1-0CCF123E5A0B}" destId="{5E9CB4D4-404F-4C63-8B2F-AD6228821204}" srcOrd="0" destOrd="0" presId="urn:microsoft.com/office/officeart/2018/layout/CircleProcess"/>
    <dgm:cxn modelId="{4E63A90C-1FF5-49FE-9829-F43E61E3C530}" type="presParOf" srcId="{5E9CB4D4-404F-4C63-8B2F-AD6228821204}" destId="{986E1E6E-3041-48A2-BB02-DA47ED670D91}" srcOrd="0" destOrd="0" presId="urn:microsoft.com/office/officeart/2018/layout/CircleProcess"/>
    <dgm:cxn modelId="{41F17C80-7C7D-4912-95C1-75B8CD8BAECD}" type="presParOf" srcId="{D70ED075-EC6E-433D-96B1-0CCF123E5A0B}" destId="{E1E74E45-6C4C-4269-81EE-85286A3AA6E0}" srcOrd="1" destOrd="0" presId="urn:microsoft.com/office/officeart/2018/layout/CircleProcess"/>
    <dgm:cxn modelId="{4E7C8F55-0E4A-41F9-9D13-1974F9D9798E}" type="presParOf" srcId="{E1E74E45-6C4C-4269-81EE-85286A3AA6E0}" destId="{23908AB0-D935-4624-81C3-F09A1829E60F}" srcOrd="0" destOrd="0" presId="urn:microsoft.com/office/officeart/2018/layout/CircleProcess"/>
    <dgm:cxn modelId="{38562CD9-3EAF-4090-9A1A-8EBED9BF6053}" type="presParOf" srcId="{D70ED075-EC6E-433D-96B1-0CCF123E5A0B}" destId="{B592D648-519D-4B0B-A120-077DEDEBFEBD}" srcOrd="2" destOrd="0" presId="urn:microsoft.com/office/officeart/2018/layout/CircleProcess"/>
    <dgm:cxn modelId="{FE2CBF34-C1A4-4DEE-8600-82B4DCAD6892}" type="presParOf" srcId="{D70ED075-EC6E-433D-96B1-0CCF123E5A0B}" destId="{ADBAA655-EE78-4612-8D74-00326A10D206}" srcOrd="3" destOrd="0" presId="urn:microsoft.com/office/officeart/2018/layout/CircleProcess"/>
    <dgm:cxn modelId="{1BCB4F8D-E58D-4C50-BCA8-D3E1692B84C3}" type="presParOf" srcId="{ADBAA655-EE78-4612-8D74-00326A10D206}" destId="{E84F5ECA-8D36-4405-AB0F-E3247E8603F2}" srcOrd="0" destOrd="0" presId="urn:microsoft.com/office/officeart/2018/layout/CircleProcess"/>
    <dgm:cxn modelId="{1EC4BF47-C576-4C02-893C-BF2ACBC24533}" type="presParOf" srcId="{D70ED075-EC6E-433D-96B1-0CCF123E5A0B}" destId="{48EAE3F9-0C0A-4EC2-AAAF-461577F55210}" srcOrd="4" destOrd="0" presId="urn:microsoft.com/office/officeart/2018/layout/CircleProcess"/>
    <dgm:cxn modelId="{90F67988-9860-432E-8D8A-B90050498424}" type="presParOf" srcId="{48EAE3F9-0C0A-4EC2-AAAF-461577F55210}" destId="{1C9C8059-F5DA-41D4-A616-C18903CA86C6}" srcOrd="0" destOrd="0" presId="urn:microsoft.com/office/officeart/2018/layout/CircleProcess"/>
    <dgm:cxn modelId="{DB0D2CC0-BAC2-4599-814B-6FD7A64D04AC}" type="presParOf" srcId="{D70ED075-EC6E-433D-96B1-0CCF123E5A0B}" destId="{0A03206C-1713-4CDB-B977-14CFC656ABE8}" srcOrd="5" destOrd="0" presId="urn:microsoft.com/office/officeart/2018/layout/CircleProcess"/>
    <dgm:cxn modelId="{7F917BF1-0A03-48DC-928C-01E1B0A3FA5D}" type="presParOf" srcId="{D70ED075-EC6E-433D-96B1-0CCF123E5A0B}" destId="{94DD6628-7128-4ADF-962F-AC09B83DA1A7}" srcOrd="6" destOrd="0" presId="urn:microsoft.com/office/officeart/2018/layout/CircleProcess"/>
    <dgm:cxn modelId="{61D1DE71-8AE2-4462-8BF8-66CE58220B11}" type="presParOf" srcId="{94DD6628-7128-4ADF-962F-AC09B83DA1A7}" destId="{DEABC0E4-9ED2-4052-A6D6-F4A2C4D9AEA0}" srcOrd="0" destOrd="0" presId="urn:microsoft.com/office/officeart/2018/layout/CircleProcess"/>
    <dgm:cxn modelId="{902C501A-F5F4-4EA3-BEDD-AF1014D23611}" type="presParOf" srcId="{D70ED075-EC6E-433D-96B1-0CCF123E5A0B}" destId="{F7ACEA0F-FA56-49EF-89F9-FA46A7F122E8}" srcOrd="7" destOrd="0" presId="urn:microsoft.com/office/officeart/2018/layout/CircleProcess"/>
    <dgm:cxn modelId="{DD473493-CE88-4DEF-B231-07C93C7B9736}" type="presParOf" srcId="{F7ACEA0F-FA56-49EF-89F9-FA46A7F122E8}" destId="{A83C61E0-4B44-403F-9F2F-3FDF538A96A9}" srcOrd="0" destOrd="0" presId="urn:microsoft.com/office/officeart/2018/layout/CircleProcess"/>
    <dgm:cxn modelId="{93FC8803-7900-42DD-BE56-E8490D719F6C}" type="presParOf" srcId="{D70ED075-EC6E-433D-96B1-0CCF123E5A0B}" destId="{55198095-E57D-4D84-A4E5-3859F37EEEA9}" srcOrd="8"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A80291-3873-4AD6-BB59-52BDC9B7141D}"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E9BD14CD-EBDD-4F8A-A44F-B5E5A622E18D}">
      <dgm:prSet/>
      <dgm:spPr/>
      <dgm:t>
        <a:bodyPr/>
        <a:lstStyle/>
        <a:p>
          <a:r>
            <a:rPr lang="en-US"/>
            <a:t>Data collection was performed with a combination of web scraping techniques and the response from the public SpaceX APIs. This data was imported into Python using the Pandas library as a Dataframe and using built-in Pandas methods was cleaned of missing values resulting in easily accessed structured data.</a:t>
          </a:r>
        </a:p>
      </dgm:t>
    </dgm:pt>
    <dgm:pt modelId="{E22DB339-2836-4B8F-9E7B-7D2EEEF5B415}" type="parTrans" cxnId="{453109BA-FA5F-481B-8145-56CCB48DC6D0}">
      <dgm:prSet/>
      <dgm:spPr/>
      <dgm:t>
        <a:bodyPr/>
        <a:lstStyle/>
        <a:p>
          <a:endParaRPr lang="en-US"/>
        </a:p>
      </dgm:t>
    </dgm:pt>
    <dgm:pt modelId="{FA9E0D48-E46E-41E0-ABB3-C806FEF99A04}" type="sibTrans" cxnId="{453109BA-FA5F-481B-8145-56CCB48DC6D0}">
      <dgm:prSet/>
      <dgm:spPr/>
      <dgm:t>
        <a:bodyPr/>
        <a:lstStyle/>
        <a:p>
          <a:endParaRPr lang="en-US"/>
        </a:p>
      </dgm:t>
    </dgm:pt>
    <dgm:pt modelId="{1890470A-60D6-48AF-B7D5-322C08C128A1}">
      <dgm:prSet/>
      <dgm:spPr/>
      <dgm:t>
        <a:bodyPr/>
        <a:lstStyle/>
        <a:p>
          <a:r>
            <a:rPr lang="en-US"/>
            <a:t>The SpaceX Falcon 9 space craft has a re-usable booster0 component that can be landed and retrieved. This is done in several ways and there are key factors that can be used to predict the success of the retrieval process. This report delves into that.</a:t>
          </a:r>
        </a:p>
      </dgm:t>
    </dgm:pt>
    <dgm:pt modelId="{F87C30C8-4159-45A8-A34A-94411B50FC2F}" type="parTrans" cxnId="{D8BA6DD3-CEF1-4F7D-BF66-79DF2BDCCCD7}">
      <dgm:prSet/>
      <dgm:spPr/>
      <dgm:t>
        <a:bodyPr/>
        <a:lstStyle/>
        <a:p>
          <a:endParaRPr lang="en-US"/>
        </a:p>
      </dgm:t>
    </dgm:pt>
    <dgm:pt modelId="{7FC39A13-6E5E-4F20-B293-1312D3A6D39C}" type="sibTrans" cxnId="{D8BA6DD3-CEF1-4F7D-BF66-79DF2BDCCCD7}">
      <dgm:prSet/>
      <dgm:spPr/>
      <dgm:t>
        <a:bodyPr/>
        <a:lstStyle/>
        <a:p>
          <a:endParaRPr lang="en-US"/>
        </a:p>
      </dgm:t>
    </dgm:pt>
    <dgm:pt modelId="{6C6CC97A-3068-417E-903F-D33DAE3BE142}" type="pres">
      <dgm:prSet presAssocID="{96A80291-3873-4AD6-BB59-52BDC9B7141D}" presName="diagram" presStyleCnt="0">
        <dgm:presLayoutVars>
          <dgm:chPref val="1"/>
          <dgm:dir/>
          <dgm:animOne val="branch"/>
          <dgm:animLvl val="lvl"/>
          <dgm:resizeHandles/>
        </dgm:presLayoutVars>
      </dgm:prSet>
      <dgm:spPr/>
    </dgm:pt>
    <dgm:pt modelId="{1213ED41-EEBC-4987-A7EB-DC07D05DD44A}" type="pres">
      <dgm:prSet presAssocID="{E9BD14CD-EBDD-4F8A-A44F-B5E5A622E18D}" presName="root" presStyleCnt="0"/>
      <dgm:spPr/>
    </dgm:pt>
    <dgm:pt modelId="{02CB4191-4E54-4C06-804B-D44242BABD5F}" type="pres">
      <dgm:prSet presAssocID="{E9BD14CD-EBDD-4F8A-A44F-B5E5A622E18D}" presName="rootComposite" presStyleCnt="0"/>
      <dgm:spPr/>
    </dgm:pt>
    <dgm:pt modelId="{42687D51-15E1-4169-9917-52B571FD9A02}" type="pres">
      <dgm:prSet presAssocID="{E9BD14CD-EBDD-4F8A-A44F-B5E5A622E18D}" presName="rootText" presStyleLbl="node1" presStyleIdx="0" presStyleCnt="2"/>
      <dgm:spPr/>
    </dgm:pt>
    <dgm:pt modelId="{F878E8F1-EE78-49DC-AA8B-F785F9FA41F1}" type="pres">
      <dgm:prSet presAssocID="{E9BD14CD-EBDD-4F8A-A44F-B5E5A622E18D}" presName="rootConnector" presStyleLbl="node1" presStyleIdx="0" presStyleCnt="2"/>
      <dgm:spPr/>
    </dgm:pt>
    <dgm:pt modelId="{BF3FFF29-7F6E-45D5-B22C-8BD2BDC3A7AF}" type="pres">
      <dgm:prSet presAssocID="{E9BD14CD-EBDD-4F8A-A44F-B5E5A622E18D}" presName="childShape" presStyleCnt="0"/>
      <dgm:spPr/>
    </dgm:pt>
    <dgm:pt modelId="{A4D8F8F1-C9B6-4ECB-9B38-B22A6FF96AA1}" type="pres">
      <dgm:prSet presAssocID="{1890470A-60D6-48AF-B7D5-322C08C128A1}" presName="root" presStyleCnt="0"/>
      <dgm:spPr/>
    </dgm:pt>
    <dgm:pt modelId="{06136449-D650-4824-81B0-46D9C64C6029}" type="pres">
      <dgm:prSet presAssocID="{1890470A-60D6-48AF-B7D5-322C08C128A1}" presName="rootComposite" presStyleCnt="0"/>
      <dgm:spPr/>
    </dgm:pt>
    <dgm:pt modelId="{092A1B54-5932-43BA-89AE-AAD259A230BA}" type="pres">
      <dgm:prSet presAssocID="{1890470A-60D6-48AF-B7D5-322C08C128A1}" presName="rootText" presStyleLbl="node1" presStyleIdx="1" presStyleCnt="2"/>
      <dgm:spPr/>
    </dgm:pt>
    <dgm:pt modelId="{A3640894-FBAC-40F4-A567-25D00A447971}" type="pres">
      <dgm:prSet presAssocID="{1890470A-60D6-48AF-B7D5-322C08C128A1}" presName="rootConnector" presStyleLbl="node1" presStyleIdx="1" presStyleCnt="2"/>
      <dgm:spPr/>
    </dgm:pt>
    <dgm:pt modelId="{A332F27E-0E4D-4984-BA86-BD84EDE76471}" type="pres">
      <dgm:prSet presAssocID="{1890470A-60D6-48AF-B7D5-322C08C128A1}" presName="childShape" presStyleCnt="0"/>
      <dgm:spPr/>
    </dgm:pt>
  </dgm:ptLst>
  <dgm:cxnLst>
    <dgm:cxn modelId="{1BA4F726-5E8B-4F85-81A8-2001EB37CDB7}" type="presOf" srcId="{1890470A-60D6-48AF-B7D5-322C08C128A1}" destId="{092A1B54-5932-43BA-89AE-AAD259A230BA}" srcOrd="0" destOrd="0" presId="urn:microsoft.com/office/officeart/2005/8/layout/hierarchy3"/>
    <dgm:cxn modelId="{C78DC645-F27B-47BF-9505-A8BB03D37A43}" type="presOf" srcId="{1890470A-60D6-48AF-B7D5-322C08C128A1}" destId="{A3640894-FBAC-40F4-A567-25D00A447971}" srcOrd="1" destOrd="0" presId="urn:microsoft.com/office/officeart/2005/8/layout/hierarchy3"/>
    <dgm:cxn modelId="{CD90004F-85D7-47F6-AA70-B54F1AF0E1A0}" type="presOf" srcId="{E9BD14CD-EBDD-4F8A-A44F-B5E5A622E18D}" destId="{42687D51-15E1-4169-9917-52B571FD9A02}" srcOrd="0" destOrd="0" presId="urn:microsoft.com/office/officeart/2005/8/layout/hierarchy3"/>
    <dgm:cxn modelId="{8CF7C774-3749-4DBE-A471-ECF0F36D5BF3}" type="presOf" srcId="{96A80291-3873-4AD6-BB59-52BDC9B7141D}" destId="{6C6CC97A-3068-417E-903F-D33DAE3BE142}" srcOrd="0" destOrd="0" presId="urn:microsoft.com/office/officeart/2005/8/layout/hierarchy3"/>
    <dgm:cxn modelId="{453109BA-FA5F-481B-8145-56CCB48DC6D0}" srcId="{96A80291-3873-4AD6-BB59-52BDC9B7141D}" destId="{E9BD14CD-EBDD-4F8A-A44F-B5E5A622E18D}" srcOrd="0" destOrd="0" parTransId="{E22DB339-2836-4B8F-9E7B-7D2EEEF5B415}" sibTransId="{FA9E0D48-E46E-41E0-ABB3-C806FEF99A04}"/>
    <dgm:cxn modelId="{45C4B6CE-1692-41C4-A18A-2B453DF3B9DB}" type="presOf" srcId="{E9BD14CD-EBDD-4F8A-A44F-B5E5A622E18D}" destId="{F878E8F1-EE78-49DC-AA8B-F785F9FA41F1}" srcOrd="1" destOrd="0" presId="urn:microsoft.com/office/officeart/2005/8/layout/hierarchy3"/>
    <dgm:cxn modelId="{D8BA6DD3-CEF1-4F7D-BF66-79DF2BDCCCD7}" srcId="{96A80291-3873-4AD6-BB59-52BDC9B7141D}" destId="{1890470A-60D6-48AF-B7D5-322C08C128A1}" srcOrd="1" destOrd="0" parTransId="{F87C30C8-4159-45A8-A34A-94411B50FC2F}" sibTransId="{7FC39A13-6E5E-4F20-B293-1312D3A6D39C}"/>
    <dgm:cxn modelId="{1E97EF0A-C43A-45B8-AE3E-455FA92DB511}" type="presParOf" srcId="{6C6CC97A-3068-417E-903F-D33DAE3BE142}" destId="{1213ED41-EEBC-4987-A7EB-DC07D05DD44A}" srcOrd="0" destOrd="0" presId="urn:microsoft.com/office/officeart/2005/8/layout/hierarchy3"/>
    <dgm:cxn modelId="{839D7F9B-2146-4286-B81F-29C2D7337848}" type="presParOf" srcId="{1213ED41-EEBC-4987-A7EB-DC07D05DD44A}" destId="{02CB4191-4E54-4C06-804B-D44242BABD5F}" srcOrd="0" destOrd="0" presId="urn:microsoft.com/office/officeart/2005/8/layout/hierarchy3"/>
    <dgm:cxn modelId="{3FFF71F3-813C-4F1A-838F-DEE97597D640}" type="presParOf" srcId="{02CB4191-4E54-4C06-804B-D44242BABD5F}" destId="{42687D51-15E1-4169-9917-52B571FD9A02}" srcOrd="0" destOrd="0" presId="urn:microsoft.com/office/officeart/2005/8/layout/hierarchy3"/>
    <dgm:cxn modelId="{1F37153B-0EBA-4418-9197-90698528744D}" type="presParOf" srcId="{02CB4191-4E54-4C06-804B-D44242BABD5F}" destId="{F878E8F1-EE78-49DC-AA8B-F785F9FA41F1}" srcOrd="1" destOrd="0" presId="urn:microsoft.com/office/officeart/2005/8/layout/hierarchy3"/>
    <dgm:cxn modelId="{0CBE02C4-0D63-4BD6-A8F9-93100E0105A0}" type="presParOf" srcId="{1213ED41-EEBC-4987-A7EB-DC07D05DD44A}" destId="{BF3FFF29-7F6E-45D5-B22C-8BD2BDC3A7AF}" srcOrd="1" destOrd="0" presId="urn:microsoft.com/office/officeart/2005/8/layout/hierarchy3"/>
    <dgm:cxn modelId="{FC547377-B2EB-42A6-AB3E-C74D9237227A}" type="presParOf" srcId="{6C6CC97A-3068-417E-903F-D33DAE3BE142}" destId="{A4D8F8F1-C9B6-4ECB-9B38-B22A6FF96AA1}" srcOrd="1" destOrd="0" presId="urn:microsoft.com/office/officeart/2005/8/layout/hierarchy3"/>
    <dgm:cxn modelId="{6B0B0B24-4F7E-44F3-B8A4-421932D51A01}" type="presParOf" srcId="{A4D8F8F1-C9B6-4ECB-9B38-B22A6FF96AA1}" destId="{06136449-D650-4824-81B0-46D9C64C6029}" srcOrd="0" destOrd="0" presId="urn:microsoft.com/office/officeart/2005/8/layout/hierarchy3"/>
    <dgm:cxn modelId="{9D5E386E-FF39-454B-9231-0F84A0F6CED2}" type="presParOf" srcId="{06136449-D650-4824-81B0-46D9C64C6029}" destId="{092A1B54-5932-43BA-89AE-AAD259A230BA}" srcOrd="0" destOrd="0" presId="urn:microsoft.com/office/officeart/2005/8/layout/hierarchy3"/>
    <dgm:cxn modelId="{C251BC97-CBA7-4E91-BECE-403ECFD0381E}" type="presParOf" srcId="{06136449-D650-4824-81B0-46D9C64C6029}" destId="{A3640894-FBAC-40F4-A567-25D00A447971}" srcOrd="1" destOrd="0" presId="urn:microsoft.com/office/officeart/2005/8/layout/hierarchy3"/>
    <dgm:cxn modelId="{91BFD165-C444-4428-80EF-D3CF9902AF3E}" type="presParOf" srcId="{A4D8F8F1-C9B6-4ECB-9B38-B22A6FF96AA1}" destId="{A332F27E-0E4D-4984-BA86-BD84EDE7647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E6BE96-57AF-4923-B416-090071CD4F93}" type="doc">
      <dgm:prSet loTypeId="urn:microsoft.com/office/officeart/2005/8/layout/process4" loCatId="process" qsTypeId="urn:microsoft.com/office/officeart/2005/8/quickstyle/simple1" qsCatId="simple" csTypeId="urn:microsoft.com/office/officeart/2005/8/colors/colorful5" csCatId="colorful"/>
      <dgm:spPr/>
      <dgm:t>
        <a:bodyPr/>
        <a:lstStyle/>
        <a:p>
          <a:endParaRPr lang="en-US"/>
        </a:p>
      </dgm:t>
    </dgm:pt>
    <dgm:pt modelId="{C14CDF39-CBF8-4F75-8D7F-F993FE24B875}">
      <dgm:prSet/>
      <dgm:spPr/>
      <dgm:t>
        <a:bodyPr/>
        <a:lstStyle/>
        <a:p>
          <a:r>
            <a:rPr lang="en-US"/>
            <a:t>This project is investigating the over-all efficacy and predictability of launch and booster retrieval success using machine learning techniques.</a:t>
          </a:r>
        </a:p>
      </dgm:t>
    </dgm:pt>
    <dgm:pt modelId="{164C0C47-7325-4AE5-BB98-4BA48E1A6718}" type="parTrans" cxnId="{51A2CC67-CB61-4DF0-80F0-00A6702B3DC3}">
      <dgm:prSet/>
      <dgm:spPr/>
      <dgm:t>
        <a:bodyPr/>
        <a:lstStyle/>
        <a:p>
          <a:endParaRPr lang="en-US"/>
        </a:p>
      </dgm:t>
    </dgm:pt>
    <dgm:pt modelId="{6B138EA5-CA6A-40AB-A4CF-562F0A86878B}" type="sibTrans" cxnId="{51A2CC67-CB61-4DF0-80F0-00A6702B3DC3}">
      <dgm:prSet/>
      <dgm:spPr/>
      <dgm:t>
        <a:bodyPr/>
        <a:lstStyle/>
        <a:p>
          <a:endParaRPr lang="en-US"/>
        </a:p>
      </dgm:t>
    </dgm:pt>
    <dgm:pt modelId="{F5EDE43D-91B6-4D54-900E-193BEBFC8918}">
      <dgm:prSet/>
      <dgm:spPr/>
      <dgm:t>
        <a:bodyPr/>
        <a:lstStyle/>
        <a:p>
          <a:r>
            <a:rPr lang="en-US"/>
            <a:t>How successful is the Falcon 9?</a:t>
          </a:r>
        </a:p>
      </dgm:t>
    </dgm:pt>
    <dgm:pt modelId="{C0CBE82D-CE29-476F-8327-18D2896E5E43}" type="parTrans" cxnId="{E443AF6D-C94A-4044-A9D2-1731CDACFDE7}">
      <dgm:prSet/>
      <dgm:spPr/>
      <dgm:t>
        <a:bodyPr/>
        <a:lstStyle/>
        <a:p>
          <a:endParaRPr lang="en-US"/>
        </a:p>
      </dgm:t>
    </dgm:pt>
    <dgm:pt modelId="{09CFB7E1-9F92-49C3-B298-C2F479A409EA}" type="sibTrans" cxnId="{E443AF6D-C94A-4044-A9D2-1731CDACFDE7}">
      <dgm:prSet/>
      <dgm:spPr/>
      <dgm:t>
        <a:bodyPr/>
        <a:lstStyle/>
        <a:p>
          <a:endParaRPr lang="en-US"/>
        </a:p>
      </dgm:t>
    </dgm:pt>
    <dgm:pt modelId="{36D8C244-5DB1-4ABA-A019-DFF028A0576E}">
      <dgm:prSet/>
      <dgm:spPr/>
      <dgm:t>
        <a:bodyPr/>
        <a:lstStyle/>
        <a:p>
          <a:r>
            <a:rPr lang="en-US"/>
            <a:t>Are there factors to predict and potentially mitigate the failure of first-stage launch component retrieval?</a:t>
          </a:r>
        </a:p>
      </dgm:t>
    </dgm:pt>
    <dgm:pt modelId="{77373B01-5524-43DD-A016-C9A09A13BD6E}" type="parTrans" cxnId="{1D63A5A1-E7B0-4780-AAB7-886417DE6D80}">
      <dgm:prSet/>
      <dgm:spPr/>
      <dgm:t>
        <a:bodyPr/>
        <a:lstStyle/>
        <a:p>
          <a:endParaRPr lang="en-US"/>
        </a:p>
      </dgm:t>
    </dgm:pt>
    <dgm:pt modelId="{6A5110C9-6C37-461E-A9A9-A6E5B62DCE76}" type="sibTrans" cxnId="{1D63A5A1-E7B0-4780-AAB7-886417DE6D80}">
      <dgm:prSet/>
      <dgm:spPr/>
      <dgm:t>
        <a:bodyPr/>
        <a:lstStyle/>
        <a:p>
          <a:endParaRPr lang="en-US"/>
        </a:p>
      </dgm:t>
    </dgm:pt>
    <dgm:pt modelId="{1BF2052F-91F6-41FD-A64E-E0995AAFE82E}" type="pres">
      <dgm:prSet presAssocID="{63E6BE96-57AF-4923-B416-090071CD4F93}" presName="Name0" presStyleCnt="0">
        <dgm:presLayoutVars>
          <dgm:dir/>
          <dgm:animLvl val="lvl"/>
          <dgm:resizeHandles val="exact"/>
        </dgm:presLayoutVars>
      </dgm:prSet>
      <dgm:spPr/>
    </dgm:pt>
    <dgm:pt modelId="{D5B0395B-12F5-41E9-AE08-BFFA422744E2}" type="pres">
      <dgm:prSet presAssocID="{36D8C244-5DB1-4ABA-A019-DFF028A0576E}" presName="boxAndChildren" presStyleCnt="0"/>
      <dgm:spPr/>
    </dgm:pt>
    <dgm:pt modelId="{8A781376-3B2B-496F-8240-EBEB60459C2B}" type="pres">
      <dgm:prSet presAssocID="{36D8C244-5DB1-4ABA-A019-DFF028A0576E}" presName="parentTextBox" presStyleLbl="node1" presStyleIdx="0" presStyleCnt="3"/>
      <dgm:spPr/>
    </dgm:pt>
    <dgm:pt modelId="{8CD0C174-9FBE-45A5-AFDD-C1BB515E3C2F}" type="pres">
      <dgm:prSet presAssocID="{09CFB7E1-9F92-49C3-B298-C2F479A409EA}" presName="sp" presStyleCnt="0"/>
      <dgm:spPr/>
    </dgm:pt>
    <dgm:pt modelId="{B46A4FB2-E235-4444-AD96-01D35FFDDA93}" type="pres">
      <dgm:prSet presAssocID="{F5EDE43D-91B6-4D54-900E-193BEBFC8918}" presName="arrowAndChildren" presStyleCnt="0"/>
      <dgm:spPr/>
    </dgm:pt>
    <dgm:pt modelId="{C8B88C81-CED1-4F4C-9898-49DF4F7315A8}" type="pres">
      <dgm:prSet presAssocID="{F5EDE43D-91B6-4D54-900E-193BEBFC8918}" presName="parentTextArrow" presStyleLbl="node1" presStyleIdx="1" presStyleCnt="3"/>
      <dgm:spPr/>
    </dgm:pt>
    <dgm:pt modelId="{9791839B-B7EA-4E92-99B5-DDD0373DD806}" type="pres">
      <dgm:prSet presAssocID="{6B138EA5-CA6A-40AB-A4CF-562F0A86878B}" presName="sp" presStyleCnt="0"/>
      <dgm:spPr/>
    </dgm:pt>
    <dgm:pt modelId="{76C0D580-CBD6-4BD7-ADF0-8C56BE1375F2}" type="pres">
      <dgm:prSet presAssocID="{C14CDF39-CBF8-4F75-8D7F-F993FE24B875}" presName="arrowAndChildren" presStyleCnt="0"/>
      <dgm:spPr/>
    </dgm:pt>
    <dgm:pt modelId="{0F8BF6EC-32D1-49CB-91C2-C2884B6B8688}" type="pres">
      <dgm:prSet presAssocID="{C14CDF39-CBF8-4F75-8D7F-F993FE24B875}" presName="parentTextArrow" presStyleLbl="node1" presStyleIdx="2" presStyleCnt="3"/>
      <dgm:spPr/>
    </dgm:pt>
  </dgm:ptLst>
  <dgm:cxnLst>
    <dgm:cxn modelId="{E334652D-736A-4C09-BAB8-25310527E16C}" type="presOf" srcId="{C14CDF39-CBF8-4F75-8D7F-F993FE24B875}" destId="{0F8BF6EC-32D1-49CB-91C2-C2884B6B8688}" srcOrd="0" destOrd="0" presId="urn:microsoft.com/office/officeart/2005/8/layout/process4"/>
    <dgm:cxn modelId="{14971166-F161-4FED-991C-F2A072317E1C}" type="presOf" srcId="{36D8C244-5DB1-4ABA-A019-DFF028A0576E}" destId="{8A781376-3B2B-496F-8240-EBEB60459C2B}" srcOrd="0" destOrd="0" presId="urn:microsoft.com/office/officeart/2005/8/layout/process4"/>
    <dgm:cxn modelId="{51A2CC67-CB61-4DF0-80F0-00A6702B3DC3}" srcId="{63E6BE96-57AF-4923-B416-090071CD4F93}" destId="{C14CDF39-CBF8-4F75-8D7F-F993FE24B875}" srcOrd="0" destOrd="0" parTransId="{164C0C47-7325-4AE5-BB98-4BA48E1A6718}" sibTransId="{6B138EA5-CA6A-40AB-A4CF-562F0A86878B}"/>
    <dgm:cxn modelId="{E443AF6D-C94A-4044-A9D2-1731CDACFDE7}" srcId="{63E6BE96-57AF-4923-B416-090071CD4F93}" destId="{F5EDE43D-91B6-4D54-900E-193BEBFC8918}" srcOrd="1" destOrd="0" parTransId="{C0CBE82D-CE29-476F-8327-18D2896E5E43}" sibTransId="{09CFB7E1-9F92-49C3-B298-C2F479A409EA}"/>
    <dgm:cxn modelId="{D23FE07F-E2F2-466F-994C-3840F7CD4190}" type="presOf" srcId="{F5EDE43D-91B6-4D54-900E-193BEBFC8918}" destId="{C8B88C81-CED1-4F4C-9898-49DF4F7315A8}" srcOrd="0" destOrd="0" presId="urn:microsoft.com/office/officeart/2005/8/layout/process4"/>
    <dgm:cxn modelId="{1D63A5A1-E7B0-4780-AAB7-886417DE6D80}" srcId="{63E6BE96-57AF-4923-B416-090071CD4F93}" destId="{36D8C244-5DB1-4ABA-A019-DFF028A0576E}" srcOrd="2" destOrd="0" parTransId="{77373B01-5524-43DD-A016-C9A09A13BD6E}" sibTransId="{6A5110C9-6C37-461E-A9A9-A6E5B62DCE76}"/>
    <dgm:cxn modelId="{0840EFC7-301B-4896-ADA1-B1EE274353E4}" type="presOf" srcId="{63E6BE96-57AF-4923-B416-090071CD4F93}" destId="{1BF2052F-91F6-41FD-A64E-E0995AAFE82E}" srcOrd="0" destOrd="0" presId="urn:microsoft.com/office/officeart/2005/8/layout/process4"/>
    <dgm:cxn modelId="{F524D083-0668-499B-848B-C94C0FC1A473}" type="presParOf" srcId="{1BF2052F-91F6-41FD-A64E-E0995AAFE82E}" destId="{D5B0395B-12F5-41E9-AE08-BFFA422744E2}" srcOrd="0" destOrd="0" presId="urn:microsoft.com/office/officeart/2005/8/layout/process4"/>
    <dgm:cxn modelId="{89A3B8AC-48C2-4A69-AA36-5C2B62DB5258}" type="presParOf" srcId="{D5B0395B-12F5-41E9-AE08-BFFA422744E2}" destId="{8A781376-3B2B-496F-8240-EBEB60459C2B}" srcOrd="0" destOrd="0" presId="urn:microsoft.com/office/officeart/2005/8/layout/process4"/>
    <dgm:cxn modelId="{BD302CA4-C9CF-4538-A6E1-B2EED739D498}" type="presParOf" srcId="{1BF2052F-91F6-41FD-A64E-E0995AAFE82E}" destId="{8CD0C174-9FBE-45A5-AFDD-C1BB515E3C2F}" srcOrd="1" destOrd="0" presId="urn:microsoft.com/office/officeart/2005/8/layout/process4"/>
    <dgm:cxn modelId="{2383AB0B-628C-44AE-914D-63559DBF110B}" type="presParOf" srcId="{1BF2052F-91F6-41FD-A64E-E0995AAFE82E}" destId="{B46A4FB2-E235-4444-AD96-01D35FFDDA93}" srcOrd="2" destOrd="0" presId="urn:microsoft.com/office/officeart/2005/8/layout/process4"/>
    <dgm:cxn modelId="{92BEBE7A-8D60-47CF-8462-BC037D0AC953}" type="presParOf" srcId="{B46A4FB2-E235-4444-AD96-01D35FFDDA93}" destId="{C8B88C81-CED1-4F4C-9898-49DF4F7315A8}" srcOrd="0" destOrd="0" presId="urn:microsoft.com/office/officeart/2005/8/layout/process4"/>
    <dgm:cxn modelId="{AA7E6336-EB4B-479E-A302-FE465D8D1468}" type="presParOf" srcId="{1BF2052F-91F6-41FD-A64E-E0995AAFE82E}" destId="{9791839B-B7EA-4E92-99B5-DDD0373DD806}" srcOrd="3" destOrd="0" presId="urn:microsoft.com/office/officeart/2005/8/layout/process4"/>
    <dgm:cxn modelId="{548009CB-31E8-40F3-9A7A-1B0CF6826295}" type="presParOf" srcId="{1BF2052F-91F6-41FD-A64E-E0995AAFE82E}" destId="{76C0D580-CBD6-4BD7-ADF0-8C56BE1375F2}" srcOrd="4" destOrd="0" presId="urn:microsoft.com/office/officeart/2005/8/layout/process4"/>
    <dgm:cxn modelId="{965DB5E4-7258-4BF6-841C-00A9E65ED54F}" type="presParOf" srcId="{76C0D580-CBD6-4BD7-ADF0-8C56BE1375F2}" destId="{0F8BF6EC-32D1-49CB-91C2-C2884B6B868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10C1E1-299B-42F4-8641-9B80D680E198}"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7A8EA012-F71A-4A7E-8463-7F9B8DA37F1C}">
      <dgm:prSet/>
      <dgm:spPr/>
      <dgm:t>
        <a:bodyPr/>
        <a:lstStyle/>
        <a:p>
          <a:r>
            <a:rPr lang="en-US"/>
            <a:t>Executive Summary</a:t>
          </a:r>
        </a:p>
      </dgm:t>
    </dgm:pt>
    <dgm:pt modelId="{D8F3498E-6ECB-4D73-B6F2-8B21617766EC}" type="parTrans" cxnId="{9A14D527-F1B9-4D9D-BC62-37F0480CCC3E}">
      <dgm:prSet/>
      <dgm:spPr/>
      <dgm:t>
        <a:bodyPr/>
        <a:lstStyle/>
        <a:p>
          <a:endParaRPr lang="en-US"/>
        </a:p>
      </dgm:t>
    </dgm:pt>
    <dgm:pt modelId="{2CF3E218-E94D-4184-9545-C7F8B55D8932}" type="sibTrans" cxnId="{9A14D527-F1B9-4D9D-BC62-37F0480CCC3E}">
      <dgm:prSet/>
      <dgm:spPr/>
      <dgm:t>
        <a:bodyPr/>
        <a:lstStyle/>
        <a:p>
          <a:endParaRPr lang="en-US"/>
        </a:p>
      </dgm:t>
    </dgm:pt>
    <dgm:pt modelId="{184006BA-23F5-4721-AC93-2E882F2F320E}">
      <dgm:prSet/>
      <dgm:spPr/>
      <dgm:t>
        <a:bodyPr/>
        <a:lstStyle/>
        <a:p>
          <a:r>
            <a:rPr lang="en-US"/>
            <a:t>Data collection methodology:</a:t>
          </a:r>
        </a:p>
      </dgm:t>
    </dgm:pt>
    <dgm:pt modelId="{B7984788-6F0B-41E0-8C93-5218A0A514DF}" type="parTrans" cxnId="{7A50E7C3-1E0D-49BC-A594-648B2110DCFA}">
      <dgm:prSet/>
      <dgm:spPr/>
      <dgm:t>
        <a:bodyPr/>
        <a:lstStyle/>
        <a:p>
          <a:endParaRPr lang="en-US"/>
        </a:p>
      </dgm:t>
    </dgm:pt>
    <dgm:pt modelId="{3DBA26E5-ECA4-4571-8082-F917058AF28A}" type="sibTrans" cxnId="{7A50E7C3-1E0D-49BC-A594-648B2110DCFA}">
      <dgm:prSet/>
      <dgm:spPr/>
      <dgm:t>
        <a:bodyPr/>
        <a:lstStyle/>
        <a:p>
          <a:endParaRPr lang="en-US"/>
        </a:p>
      </dgm:t>
    </dgm:pt>
    <dgm:pt modelId="{9A2B93C6-BA68-4B66-8F3E-5915DE2261E0}">
      <dgm:prSet/>
      <dgm:spPr/>
      <dgm:t>
        <a:bodyPr/>
        <a:lstStyle/>
        <a:p>
          <a:r>
            <a:rPr lang="en-US"/>
            <a:t>Data was collected with a combination of SpaceX’s public facing APIs and scraping their wikapedia article</a:t>
          </a:r>
        </a:p>
      </dgm:t>
    </dgm:pt>
    <dgm:pt modelId="{FA28AFC0-FEF3-4931-88A6-0120F313D3EC}" type="parTrans" cxnId="{CDB3BBF8-DA4C-40DA-AA7D-824E1FCEF59A}">
      <dgm:prSet/>
      <dgm:spPr/>
      <dgm:t>
        <a:bodyPr/>
        <a:lstStyle/>
        <a:p>
          <a:endParaRPr lang="en-US"/>
        </a:p>
      </dgm:t>
    </dgm:pt>
    <dgm:pt modelId="{A1C41708-CBF1-4A79-BCE7-77194DE276E2}" type="sibTrans" cxnId="{CDB3BBF8-DA4C-40DA-AA7D-824E1FCEF59A}">
      <dgm:prSet/>
      <dgm:spPr/>
      <dgm:t>
        <a:bodyPr/>
        <a:lstStyle/>
        <a:p>
          <a:endParaRPr lang="en-US"/>
        </a:p>
      </dgm:t>
    </dgm:pt>
    <dgm:pt modelId="{E9F9EF0C-08A4-4786-8CFE-65B651D3428D}">
      <dgm:prSet/>
      <dgm:spPr/>
      <dgm:t>
        <a:bodyPr/>
        <a:lstStyle/>
        <a:p>
          <a:r>
            <a:rPr lang="en-US"/>
            <a:t>Perform data wrangling</a:t>
          </a:r>
        </a:p>
      </dgm:t>
    </dgm:pt>
    <dgm:pt modelId="{E5EC70EA-4A41-4DA2-AA8E-7A335C7C73A0}" type="parTrans" cxnId="{608810A2-9AB0-475B-86AF-4A34BFFB1798}">
      <dgm:prSet/>
      <dgm:spPr/>
      <dgm:t>
        <a:bodyPr/>
        <a:lstStyle/>
        <a:p>
          <a:endParaRPr lang="en-US"/>
        </a:p>
      </dgm:t>
    </dgm:pt>
    <dgm:pt modelId="{4DA01CA8-24F1-4361-9106-585CAB38692F}" type="sibTrans" cxnId="{608810A2-9AB0-475B-86AF-4A34BFFB1798}">
      <dgm:prSet/>
      <dgm:spPr/>
      <dgm:t>
        <a:bodyPr/>
        <a:lstStyle/>
        <a:p>
          <a:endParaRPr lang="en-US"/>
        </a:p>
      </dgm:t>
    </dgm:pt>
    <dgm:pt modelId="{14B8A99E-DB22-4CAE-B0AC-1FB7E2D6877F}">
      <dgm:prSet/>
      <dgm:spPr/>
      <dgm:t>
        <a:bodyPr/>
        <a:lstStyle/>
        <a:p>
          <a:r>
            <a:rPr lang="en-US"/>
            <a:t>Imported the data as a Pandas dataframe</a:t>
          </a:r>
        </a:p>
      </dgm:t>
    </dgm:pt>
    <dgm:pt modelId="{FB423039-4BAD-4B3B-B567-CBB823F6758E}" type="parTrans" cxnId="{BBA5F1E9-3C04-448E-B0EE-D61BFD6D4A7F}">
      <dgm:prSet/>
      <dgm:spPr/>
      <dgm:t>
        <a:bodyPr/>
        <a:lstStyle/>
        <a:p>
          <a:endParaRPr lang="en-US"/>
        </a:p>
      </dgm:t>
    </dgm:pt>
    <dgm:pt modelId="{30756CE2-BF9A-44F3-9523-61A3058BA2F8}" type="sibTrans" cxnId="{BBA5F1E9-3C04-448E-B0EE-D61BFD6D4A7F}">
      <dgm:prSet/>
      <dgm:spPr/>
      <dgm:t>
        <a:bodyPr/>
        <a:lstStyle/>
        <a:p>
          <a:endParaRPr lang="en-US"/>
        </a:p>
      </dgm:t>
    </dgm:pt>
    <dgm:pt modelId="{B1B49DBA-2C5F-4E77-8930-379D89DBFB8A}">
      <dgm:prSet/>
      <dgm:spPr/>
      <dgm:t>
        <a:bodyPr/>
        <a:lstStyle/>
        <a:p>
          <a:r>
            <a:rPr lang="en-US"/>
            <a:t>Missing values for numeric columns were replaced with the mean of the column or dropped as needed. </a:t>
          </a:r>
        </a:p>
      </dgm:t>
    </dgm:pt>
    <dgm:pt modelId="{27A3CB42-33B2-47F4-994A-740372BB6D20}" type="parTrans" cxnId="{3025433F-814F-4CF1-8ED2-0EE58387DA5D}">
      <dgm:prSet/>
      <dgm:spPr/>
      <dgm:t>
        <a:bodyPr/>
        <a:lstStyle/>
        <a:p>
          <a:endParaRPr lang="en-US"/>
        </a:p>
      </dgm:t>
    </dgm:pt>
    <dgm:pt modelId="{A803C1EA-D3A4-422F-AA7D-AD066A27A46E}" type="sibTrans" cxnId="{3025433F-814F-4CF1-8ED2-0EE58387DA5D}">
      <dgm:prSet/>
      <dgm:spPr/>
      <dgm:t>
        <a:bodyPr/>
        <a:lstStyle/>
        <a:p>
          <a:endParaRPr lang="en-US"/>
        </a:p>
      </dgm:t>
    </dgm:pt>
    <dgm:pt modelId="{304C17F0-11AC-4FCF-9F6C-6D46B6643D81}">
      <dgm:prSet/>
      <dgm:spPr/>
      <dgm:t>
        <a:bodyPr/>
        <a:lstStyle/>
        <a:p>
          <a:r>
            <a:rPr lang="en-US"/>
            <a:t>Perform exploratory data analysis (EDA) using visualization and SQL</a:t>
          </a:r>
        </a:p>
      </dgm:t>
    </dgm:pt>
    <dgm:pt modelId="{1E5831AA-9588-4C46-B651-3D5D68C86347}" type="parTrans" cxnId="{057D55FA-218A-4D39-A4A8-03AA46BD06FB}">
      <dgm:prSet/>
      <dgm:spPr/>
      <dgm:t>
        <a:bodyPr/>
        <a:lstStyle/>
        <a:p>
          <a:endParaRPr lang="en-US"/>
        </a:p>
      </dgm:t>
    </dgm:pt>
    <dgm:pt modelId="{1A9BCA7B-1334-4357-BD3B-66857CF6A2DD}" type="sibTrans" cxnId="{057D55FA-218A-4D39-A4A8-03AA46BD06FB}">
      <dgm:prSet/>
      <dgm:spPr/>
      <dgm:t>
        <a:bodyPr/>
        <a:lstStyle/>
        <a:p>
          <a:endParaRPr lang="en-US"/>
        </a:p>
      </dgm:t>
    </dgm:pt>
    <dgm:pt modelId="{10C89B9B-8EA9-4771-A099-B614A02A62FD}">
      <dgm:prSet/>
      <dgm:spPr/>
      <dgm:t>
        <a:bodyPr/>
        <a:lstStyle/>
        <a:p>
          <a:r>
            <a:rPr lang="en-US"/>
            <a:t>Imported the dataframe into a SQL table and wrote a number of queries to run against this database</a:t>
          </a:r>
        </a:p>
      </dgm:t>
    </dgm:pt>
    <dgm:pt modelId="{3179D2EC-3E86-4F5B-B8D8-F107447C284B}" type="parTrans" cxnId="{2DD538C5-F1F2-4553-8AD4-1029CAA484F4}">
      <dgm:prSet/>
      <dgm:spPr/>
      <dgm:t>
        <a:bodyPr/>
        <a:lstStyle/>
        <a:p>
          <a:endParaRPr lang="en-US"/>
        </a:p>
      </dgm:t>
    </dgm:pt>
    <dgm:pt modelId="{FE48FD85-EA22-4C86-9354-430F162AA31D}" type="sibTrans" cxnId="{2DD538C5-F1F2-4553-8AD4-1029CAA484F4}">
      <dgm:prSet/>
      <dgm:spPr/>
      <dgm:t>
        <a:bodyPr/>
        <a:lstStyle/>
        <a:p>
          <a:endParaRPr lang="en-US"/>
        </a:p>
      </dgm:t>
    </dgm:pt>
    <dgm:pt modelId="{93ABA62C-807D-41A3-B2BB-1485204867CA}">
      <dgm:prSet/>
      <dgm:spPr/>
      <dgm:t>
        <a:bodyPr/>
        <a:lstStyle/>
        <a:p>
          <a:r>
            <a:rPr lang="en-US"/>
            <a:t>Perform interactive visual analytics using Folium and Plotly Dash</a:t>
          </a:r>
        </a:p>
      </dgm:t>
    </dgm:pt>
    <dgm:pt modelId="{280D0F2C-0C5E-461B-BC14-CDB707B1A48D}" type="parTrans" cxnId="{93C8EAFD-930B-4B50-A831-5D508FD001C1}">
      <dgm:prSet/>
      <dgm:spPr/>
      <dgm:t>
        <a:bodyPr/>
        <a:lstStyle/>
        <a:p>
          <a:endParaRPr lang="en-US"/>
        </a:p>
      </dgm:t>
    </dgm:pt>
    <dgm:pt modelId="{B3CDBA77-B72E-4BD1-9063-0F7446081750}" type="sibTrans" cxnId="{93C8EAFD-930B-4B50-A831-5D508FD001C1}">
      <dgm:prSet/>
      <dgm:spPr/>
      <dgm:t>
        <a:bodyPr/>
        <a:lstStyle/>
        <a:p>
          <a:endParaRPr lang="en-US"/>
        </a:p>
      </dgm:t>
    </dgm:pt>
    <dgm:pt modelId="{2225C860-B942-4019-82DD-54194E28C0DD}">
      <dgm:prSet/>
      <dgm:spPr/>
      <dgm:t>
        <a:bodyPr/>
        <a:lstStyle/>
        <a:p>
          <a:r>
            <a:rPr lang="en-US"/>
            <a:t>Made data visualizations and a dashboard to visually explore the data findings</a:t>
          </a:r>
        </a:p>
      </dgm:t>
    </dgm:pt>
    <dgm:pt modelId="{0072D5CF-2F8D-4BD2-B076-744803357FDF}" type="parTrans" cxnId="{9C5B2A09-94BA-4A5B-84F3-01EB3EE8B9C0}">
      <dgm:prSet/>
      <dgm:spPr/>
      <dgm:t>
        <a:bodyPr/>
        <a:lstStyle/>
        <a:p>
          <a:endParaRPr lang="en-US"/>
        </a:p>
      </dgm:t>
    </dgm:pt>
    <dgm:pt modelId="{71AFFF26-B6D9-407C-9011-097F00191820}" type="sibTrans" cxnId="{9C5B2A09-94BA-4A5B-84F3-01EB3EE8B9C0}">
      <dgm:prSet/>
      <dgm:spPr/>
      <dgm:t>
        <a:bodyPr/>
        <a:lstStyle/>
        <a:p>
          <a:endParaRPr lang="en-US"/>
        </a:p>
      </dgm:t>
    </dgm:pt>
    <dgm:pt modelId="{568460AD-0C87-4444-84F9-EC8E3512C3F2}">
      <dgm:prSet/>
      <dgm:spPr/>
      <dgm:t>
        <a:bodyPr/>
        <a:lstStyle/>
        <a:p>
          <a:r>
            <a:rPr lang="en-US"/>
            <a:t>Perform predictive analysis using classification models</a:t>
          </a:r>
        </a:p>
      </dgm:t>
    </dgm:pt>
    <dgm:pt modelId="{BF635EE4-408A-4E09-96A9-77AB4CE95ACF}" type="parTrans" cxnId="{553F5FFA-84B3-4596-AB20-524E5D6FFD91}">
      <dgm:prSet/>
      <dgm:spPr/>
      <dgm:t>
        <a:bodyPr/>
        <a:lstStyle/>
        <a:p>
          <a:endParaRPr lang="en-US"/>
        </a:p>
      </dgm:t>
    </dgm:pt>
    <dgm:pt modelId="{E4557F88-C3AB-44E7-A86B-3F2CDE7725E1}" type="sibTrans" cxnId="{553F5FFA-84B3-4596-AB20-524E5D6FFD91}">
      <dgm:prSet/>
      <dgm:spPr/>
      <dgm:t>
        <a:bodyPr/>
        <a:lstStyle/>
        <a:p>
          <a:endParaRPr lang="en-US"/>
        </a:p>
      </dgm:t>
    </dgm:pt>
    <dgm:pt modelId="{D1D50BA6-B682-4623-BC18-0613F49B54B8}">
      <dgm:prSet/>
      <dgm:spPr/>
      <dgm:t>
        <a:bodyPr/>
        <a:lstStyle/>
        <a:p>
          <a:r>
            <a:rPr lang="en-US"/>
            <a:t>How to build, tune, evaluate classification models</a:t>
          </a:r>
        </a:p>
      </dgm:t>
    </dgm:pt>
    <dgm:pt modelId="{570A89FC-5A39-423D-AAAF-6D771E2486C5}" type="parTrans" cxnId="{B6F84B26-27DD-46F9-A3FC-2C0B691CCB89}">
      <dgm:prSet/>
      <dgm:spPr/>
      <dgm:t>
        <a:bodyPr/>
        <a:lstStyle/>
        <a:p>
          <a:endParaRPr lang="en-US"/>
        </a:p>
      </dgm:t>
    </dgm:pt>
    <dgm:pt modelId="{D39E9C72-31A7-41DD-A01C-E781BEC17339}" type="sibTrans" cxnId="{B6F84B26-27DD-46F9-A3FC-2C0B691CCB89}">
      <dgm:prSet/>
      <dgm:spPr/>
      <dgm:t>
        <a:bodyPr/>
        <a:lstStyle/>
        <a:p>
          <a:endParaRPr lang="en-US"/>
        </a:p>
      </dgm:t>
    </dgm:pt>
    <dgm:pt modelId="{E31CEAB6-BB91-43E0-9F89-AB8D46C9AF0D}" type="pres">
      <dgm:prSet presAssocID="{2A10C1E1-299B-42F4-8641-9B80D680E198}" presName="linear" presStyleCnt="0">
        <dgm:presLayoutVars>
          <dgm:dir/>
          <dgm:animLvl val="lvl"/>
          <dgm:resizeHandles val="exact"/>
        </dgm:presLayoutVars>
      </dgm:prSet>
      <dgm:spPr/>
    </dgm:pt>
    <dgm:pt modelId="{FA285AEA-FEF7-4CB1-A742-134DFEE3C562}" type="pres">
      <dgm:prSet presAssocID="{7A8EA012-F71A-4A7E-8463-7F9B8DA37F1C}" presName="parentLin" presStyleCnt="0"/>
      <dgm:spPr/>
    </dgm:pt>
    <dgm:pt modelId="{63DD2F44-6E73-46E2-8AE7-4C158B8C8D70}" type="pres">
      <dgm:prSet presAssocID="{7A8EA012-F71A-4A7E-8463-7F9B8DA37F1C}" presName="parentLeftMargin" presStyleLbl="node1" presStyleIdx="0" presStyleCnt="6"/>
      <dgm:spPr/>
    </dgm:pt>
    <dgm:pt modelId="{9E151195-F0DC-42CB-BFE8-5762B912073B}" type="pres">
      <dgm:prSet presAssocID="{7A8EA012-F71A-4A7E-8463-7F9B8DA37F1C}" presName="parentText" presStyleLbl="node1" presStyleIdx="0" presStyleCnt="6">
        <dgm:presLayoutVars>
          <dgm:chMax val="0"/>
          <dgm:bulletEnabled val="1"/>
        </dgm:presLayoutVars>
      </dgm:prSet>
      <dgm:spPr/>
    </dgm:pt>
    <dgm:pt modelId="{0BC74F26-BC5D-420C-BBB5-195B186A26D8}" type="pres">
      <dgm:prSet presAssocID="{7A8EA012-F71A-4A7E-8463-7F9B8DA37F1C}" presName="negativeSpace" presStyleCnt="0"/>
      <dgm:spPr/>
    </dgm:pt>
    <dgm:pt modelId="{73E07D6D-F353-47B9-9755-A9E532BD7A2E}" type="pres">
      <dgm:prSet presAssocID="{7A8EA012-F71A-4A7E-8463-7F9B8DA37F1C}" presName="childText" presStyleLbl="conFgAcc1" presStyleIdx="0" presStyleCnt="6">
        <dgm:presLayoutVars>
          <dgm:bulletEnabled val="1"/>
        </dgm:presLayoutVars>
      </dgm:prSet>
      <dgm:spPr/>
    </dgm:pt>
    <dgm:pt modelId="{BB23183C-1DD5-465A-9F88-65111D76A4CC}" type="pres">
      <dgm:prSet presAssocID="{2CF3E218-E94D-4184-9545-C7F8B55D8932}" presName="spaceBetweenRectangles" presStyleCnt="0"/>
      <dgm:spPr/>
    </dgm:pt>
    <dgm:pt modelId="{AD9D33C5-0E9A-48AE-B508-D07A0ECAFC0E}" type="pres">
      <dgm:prSet presAssocID="{184006BA-23F5-4721-AC93-2E882F2F320E}" presName="parentLin" presStyleCnt="0"/>
      <dgm:spPr/>
    </dgm:pt>
    <dgm:pt modelId="{38A4D3E6-A27A-4333-9864-7EC35B93C067}" type="pres">
      <dgm:prSet presAssocID="{184006BA-23F5-4721-AC93-2E882F2F320E}" presName="parentLeftMargin" presStyleLbl="node1" presStyleIdx="0" presStyleCnt="6"/>
      <dgm:spPr/>
    </dgm:pt>
    <dgm:pt modelId="{0CFDE0F1-B339-403E-AFAA-1DEB9786E2EB}" type="pres">
      <dgm:prSet presAssocID="{184006BA-23F5-4721-AC93-2E882F2F320E}" presName="parentText" presStyleLbl="node1" presStyleIdx="1" presStyleCnt="6">
        <dgm:presLayoutVars>
          <dgm:chMax val="0"/>
          <dgm:bulletEnabled val="1"/>
        </dgm:presLayoutVars>
      </dgm:prSet>
      <dgm:spPr/>
    </dgm:pt>
    <dgm:pt modelId="{C3E9B3F6-74C7-471D-ADD7-644C17509FAA}" type="pres">
      <dgm:prSet presAssocID="{184006BA-23F5-4721-AC93-2E882F2F320E}" presName="negativeSpace" presStyleCnt="0"/>
      <dgm:spPr/>
    </dgm:pt>
    <dgm:pt modelId="{19348AFE-CFA1-4A84-8F2D-194BD5AB65F9}" type="pres">
      <dgm:prSet presAssocID="{184006BA-23F5-4721-AC93-2E882F2F320E}" presName="childText" presStyleLbl="conFgAcc1" presStyleIdx="1" presStyleCnt="6">
        <dgm:presLayoutVars>
          <dgm:bulletEnabled val="1"/>
        </dgm:presLayoutVars>
      </dgm:prSet>
      <dgm:spPr/>
    </dgm:pt>
    <dgm:pt modelId="{3CFD65D5-0B13-4072-B060-48874B26921C}" type="pres">
      <dgm:prSet presAssocID="{3DBA26E5-ECA4-4571-8082-F917058AF28A}" presName="spaceBetweenRectangles" presStyleCnt="0"/>
      <dgm:spPr/>
    </dgm:pt>
    <dgm:pt modelId="{E6713065-1B9C-4041-970C-F90C3F1EE8EA}" type="pres">
      <dgm:prSet presAssocID="{E9F9EF0C-08A4-4786-8CFE-65B651D3428D}" presName="parentLin" presStyleCnt="0"/>
      <dgm:spPr/>
    </dgm:pt>
    <dgm:pt modelId="{F81C919F-C9EB-4613-9197-F6260AD120D3}" type="pres">
      <dgm:prSet presAssocID="{E9F9EF0C-08A4-4786-8CFE-65B651D3428D}" presName="parentLeftMargin" presStyleLbl="node1" presStyleIdx="1" presStyleCnt="6"/>
      <dgm:spPr/>
    </dgm:pt>
    <dgm:pt modelId="{B0D32F14-4ABB-47CF-82A4-629F8C2688B2}" type="pres">
      <dgm:prSet presAssocID="{E9F9EF0C-08A4-4786-8CFE-65B651D3428D}" presName="parentText" presStyleLbl="node1" presStyleIdx="2" presStyleCnt="6">
        <dgm:presLayoutVars>
          <dgm:chMax val="0"/>
          <dgm:bulletEnabled val="1"/>
        </dgm:presLayoutVars>
      </dgm:prSet>
      <dgm:spPr/>
    </dgm:pt>
    <dgm:pt modelId="{D9D2EBB4-8EF1-4262-9CA3-AE5A990D7A79}" type="pres">
      <dgm:prSet presAssocID="{E9F9EF0C-08A4-4786-8CFE-65B651D3428D}" presName="negativeSpace" presStyleCnt="0"/>
      <dgm:spPr/>
    </dgm:pt>
    <dgm:pt modelId="{3474973E-5A2A-4132-9E04-B5C7818864FB}" type="pres">
      <dgm:prSet presAssocID="{E9F9EF0C-08A4-4786-8CFE-65B651D3428D}" presName="childText" presStyleLbl="conFgAcc1" presStyleIdx="2" presStyleCnt="6">
        <dgm:presLayoutVars>
          <dgm:bulletEnabled val="1"/>
        </dgm:presLayoutVars>
      </dgm:prSet>
      <dgm:spPr/>
    </dgm:pt>
    <dgm:pt modelId="{0678118E-D71F-4CEA-A1E8-40CDBBCCA403}" type="pres">
      <dgm:prSet presAssocID="{4DA01CA8-24F1-4361-9106-585CAB38692F}" presName="spaceBetweenRectangles" presStyleCnt="0"/>
      <dgm:spPr/>
    </dgm:pt>
    <dgm:pt modelId="{BBE70D43-580E-4198-BEF8-68894999269B}" type="pres">
      <dgm:prSet presAssocID="{304C17F0-11AC-4FCF-9F6C-6D46B6643D81}" presName="parentLin" presStyleCnt="0"/>
      <dgm:spPr/>
    </dgm:pt>
    <dgm:pt modelId="{819BC98B-652F-48DA-91B1-612B15DB302E}" type="pres">
      <dgm:prSet presAssocID="{304C17F0-11AC-4FCF-9F6C-6D46B6643D81}" presName="parentLeftMargin" presStyleLbl="node1" presStyleIdx="2" presStyleCnt="6"/>
      <dgm:spPr/>
    </dgm:pt>
    <dgm:pt modelId="{5075770C-C59D-4C63-A5A1-D7E24998EE3B}" type="pres">
      <dgm:prSet presAssocID="{304C17F0-11AC-4FCF-9F6C-6D46B6643D81}" presName="parentText" presStyleLbl="node1" presStyleIdx="3" presStyleCnt="6">
        <dgm:presLayoutVars>
          <dgm:chMax val="0"/>
          <dgm:bulletEnabled val="1"/>
        </dgm:presLayoutVars>
      </dgm:prSet>
      <dgm:spPr/>
    </dgm:pt>
    <dgm:pt modelId="{17CE5CC5-F188-4B69-8D6F-DB3ECA6D7DF8}" type="pres">
      <dgm:prSet presAssocID="{304C17F0-11AC-4FCF-9F6C-6D46B6643D81}" presName="negativeSpace" presStyleCnt="0"/>
      <dgm:spPr/>
    </dgm:pt>
    <dgm:pt modelId="{5F67907A-7C40-41D4-88B5-432571C43291}" type="pres">
      <dgm:prSet presAssocID="{304C17F0-11AC-4FCF-9F6C-6D46B6643D81}" presName="childText" presStyleLbl="conFgAcc1" presStyleIdx="3" presStyleCnt="6">
        <dgm:presLayoutVars>
          <dgm:bulletEnabled val="1"/>
        </dgm:presLayoutVars>
      </dgm:prSet>
      <dgm:spPr/>
    </dgm:pt>
    <dgm:pt modelId="{A9A39D92-1178-41A9-957F-A54268A2CDDA}" type="pres">
      <dgm:prSet presAssocID="{1A9BCA7B-1334-4357-BD3B-66857CF6A2DD}" presName="spaceBetweenRectangles" presStyleCnt="0"/>
      <dgm:spPr/>
    </dgm:pt>
    <dgm:pt modelId="{A976FD33-F1C5-4885-BB56-8572F3DA78CB}" type="pres">
      <dgm:prSet presAssocID="{93ABA62C-807D-41A3-B2BB-1485204867CA}" presName="parentLin" presStyleCnt="0"/>
      <dgm:spPr/>
    </dgm:pt>
    <dgm:pt modelId="{55B98F52-ED9F-4B60-ABE1-5CF23547EFD3}" type="pres">
      <dgm:prSet presAssocID="{93ABA62C-807D-41A3-B2BB-1485204867CA}" presName="parentLeftMargin" presStyleLbl="node1" presStyleIdx="3" presStyleCnt="6"/>
      <dgm:spPr/>
    </dgm:pt>
    <dgm:pt modelId="{485CDA5A-44F9-400C-8644-C32677E52DB9}" type="pres">
      <dgm:prSet presAssocID="{93ABA62C-807D-41A3-B2BB-1485204867CA}" presName="parentText" presStyleLbl="node1" presStyleIdx="4" presStyleCnt="6">
        <dgm:presLayoutVars>
          <dgm:chMax val="0"/>
          <dgm:bulletEnabled val="1"/>
        </dgm:presLayoutVars>
      </dgm:prSet>
      <dgm:spPr/>
    </dgm:pt>
    <dgm:pt modelId="{07597AD7-3AB0-4FF3-AC9D-315701A54270}" type="pres">
      <dgm:prSet presAssocID="{93ABA62C-807D-41A3-B2BB-1485204867CA}" presName="negativeSpace" presStyleCnt="0"/>
      <dgm:spPr/>
    </dgm:pt>
    <dgm:pt modelId="{5A26FC53-F7B2-4555-9E05-989C1B7BB101}" type="pres">
      <dgm:prSet presAssocID="{93ABA62C-807D-41A3-B2BB-1485204867CA}" presName="childText" presStyleLbl="conFgAcc1" presStyleIdx="4" presStyleCnt="6">
        <dgm:presLayoutVars>
          <dgm:bulletEnabled val="1"/>
        </dgm:presLayoutVars>
      </dgm:prSet>
      <dgm:spPr/>
    </dgm:pt>
    <dgm:pt modelId="{326B9524-71C8-415E-A372-04376CDF5B12}" type="pres">
      <dgm:prSet presAssocID="{B3CDBA77-B72E-4BD1-9063-0F7446081750}" presName="spaceBetweenRectangles" presStyleCnt="0"/>
      <dgm:spPr/>
    </dgm:pt>
    <dgm:pt modelId="{3FA1271F-EEE9-40FB-A0BE-88D14B57B28C}" type="pres">
      <dgm:prSet presAssocID="{568460AD-0C87-4444-84F9-EC8E3512C3F2}" presName="parentLin" presStyleCnt="0"/>
      <dgm:spPr/>
    </dgm:pt>
    <dgm:pt modelId="{E16D37B0-7EC1-419B-9A82-0502B31F8171}" type="pres">
      <dgm:prSet presAssocID="{568460AD-0C87-4444-84F9-EC8E3512C3F2}" presName="parentLeftMargin" presStyleLbl="node1" presStyleIdx="4" presStyleCnt="6"/>
      <dgm:spPr/>
    </dgm:pt>
    <dgm:pt modelId="{270D5F86-6E98-479E-9B1A-8AC8F2FA72FB}" type="pres">
      <dgm:prSet presAssocID="{568460AD-0C87-4444-84F9-EC8E3512C3F2}" presName="parentText" presStyleLbl="node1" presStyleIdx="5" presStyleCnt="6">
        <dgm:presLayoutVars>
          <dgm:chMax val="0"/>
          <dgm:bulletEnabled val="1"/>
        </dgm:presLayoutVars>
      </dgm:prSet>
      <dgm:spPr/>
    </dgm:pt>
    <dgm:pt modelId="{832F70C9-3BD2-41FB-A1E2-F8614EF694B4}" type="pres">
      <dgm:prSet presAssocID="{568460AD-0C87-4444-84F9-EC8E3512C3F2}" presName="negativeSpace" presStyleCnt="0"/>
      <dgm:spPr/>
    </dgm:pt>
    <dgm:pt modelId="{B4C4646E-8500-4F29-885E-B284E8605025}" type="pres">
      <dgm:prSet presAssocID="{568460AD-0C87-4444-84F9-EC8E3512C3F2}" presName="childText" presStyleLbl="conFgAcc1" presStyleIdx="5" presStyleCnt="6">
        <dgm:presLayoutVars>
          <dgm:bulletEnabled val="1"/>
        </dgm:presLayoutVars>
      </dgm:prSet>
      <dgm:spPr/>
    </dgm:pt>
  </dgm:ptLst>
  <dgm:cxnLst>
    <dgm:cxn modelId="{82E4BA04-C6AA-439E-934F-827DFFFEA12F}" type="presOf" srcId="{568460AD-0C87-4444-84F9-EC8E3512C3F2}" destId="{270D5F86-6E98-479E-9B1A-8AC8F2FA72FB}" srcOrd="1" destOrd="0" presId="urn:microsoft.com/office/officeart/2005/8/layout/list1"/>
    <dgm:cxn modelId="{9C5B2A09-94BA-4A5B-84F3-01EB3EE8B9C0}" srcId="{93ABA62C-807D-41A3-B2BB-1485204867CA}" destId="{2225C860-B942-4019-82DD-54194E28C0DD}" srcOrd="0" destOrd="0" parTransId="{0072D5CF-2F8D-4BD2-B076-744803357FDF}" sibTransId="{71AFFF26-B6D9-407C-9011-097F00191820}"/>
    <dgm:cxn modelId="{0F41A90E-4DD8-4902-9CDB-B479A0735AFA}" type="presOf" srcId="{14B8A99E-DB22-4CAE-B0AC-1FB7E2D6877F}" destId="{3474973E-5A2A-4132-9E04-B5C7818864FB}" srcOrd="0" destOrd="0" presId="urn:microsoft.com/office/officeart/2005/8/layout/list1"/>
    <dgm:cxn modelId="{C3479B1D-D906-4CD3-AEE5-CCB038FAE5A5}" type="presOf" srcId="{9A2B93C6-BA68-4B66-8F3E-5915DE2261E0}" destId="{19348AFE-CFA1-4A84-8F2D-194BD5AB65F9}" srcOrd="0" destOrd="0" presId="urn:microsoft.com/office/officeart/2005/8/layout/list1"/>
    <dgm:cxn modelId="{99FFDC22-7DEC-437B-83D5-FAB13B4A539E}" type="presOf" srcId="{568460AD-0C87-4444-84F9-EC8E3512C3F2}" destId="{E16D37B0-7EC1-419B-9A82-0502B31F8171}" srcOrd="0" destOrd="0" presId="urn:microsoft.com/office/officeart/2005/8/layout/list1"/>
    <dgm:cxn modelId="{B6F84B26-27DD-46F9-A3FC-2C0B691CCB89}" srcId="{568460AD-0C87-4444-84F9-EC8E3512C3F2}" destId="{D1D50BA6-B682-4623-BC18-0613F49B54B8}" srcOrd="0" destOrd="0" parTransId="{570A89FC-5A39-423D-AAAF-6D771E2486C5}" sibTransId="{D39E9C72-31A7-41DD-A01C-E781BEC17339}"/>
    <dgm:cxn modelId="{9A14D527-F1B9-4D9D-BC62-37F0480CCC3E}" srcId="{2A10C1E1-299B-42F4-8641-9B80D680E198}" destId="{7A8EA012-F71A-4A7E-8463-7F9B8DA37F1C}" srcOrd="0" destOrd="0" parTransId="{D8F3498E-6ECB-4D73-B6F2-8B21617766EC}" sibTransId="{2CF3E218-E94D-4184-9545-C7F8B55D8932}"/>
    <dgm:cxn modelId="{53DF6135-EAA6-4616-B2BB-F23CBE73BA8F}" type="presOf" srcId="{2A10C1E1-299B-42F4-8641-9B80D680E198}" destId="{E31CEAB6-BB91-43E0-9F89-AB8D46C9AF0D}" srcOrd="0" destOrd="0" presId="urn:microsoft.com/office/officeart/2005/8/layout/list1"/>
    <dgm:cxn modelId="{3025433F-814F-4CF1-8ED2-0EE58387DA5D}" srcId="{E9F9EF0C-08A4-4786-8CFE-65B651D3428D}" destId="{B1B49DBA-2C5F-4E77-8930-379D89DBFB8A}" srcOrd="1" destOrd="0" parTransId="{27A3CB42-33B2-47F4-994A-740372BB6D20}" sibTransId="{A803C1EA-D3A4-422F-AA7D-AD066A27A46E}"/>
    <dgm:cxn modelId="{15FF895E-BC6F-41DD-A2B0-7F3D9E18101A}" type="presOf" srcId="{D1D50BA6-B682-4623-BC18-0613F49B54B8}" destId="{B4C4646E-8500-4F29-885E-B284E8605025}" srcOrd="0" destOrd="0" presId="urn:microsoft.com/office/officeart/2005/8/layout/list1"/>
    <dgm:cxn modelId="{677C974A-2A1A-4CD5-BE61-3A52C16189AC}" type="presOf" srcId="{93ABA62C-807D-41A3-B2BB-1485204867CA}" destId="{55B98F52-ED9F-4B60-ABE1-5CF23547EFD3}" srcOrd="0" destOrd="0" presId="urn:microsoft.com/office/officeart/2005/8/layout/list1"/>
    <dgm:cxn modelId="{10585272-2CA9-49B4-8114-0A45EBC480CC}" type="presOf" srcId="{E9F9EF0C-08A4-4786-8CFE-65B651D3428D}" destId="{F81C919F-C9EB-4613-9197-F6260AD120D3}" srcOrd="0" destOrd="0" presId="urn:microsoft.com/office/officeart/2005/8/layout/list1"/>
    <dgm:cxn modelId="{48D84F7B-253D-4ECB-9C37-3D60DEC8A89E}" type="presOf" srcId="{2225C860-B942-4019-82DD-54194E28C0DD}" destId="{5A26FC53-F7B2-4555-9E05-989C1B7BB101}" srcOrd="0" destOrd="0" presId="urn:microsoft.com/office/officeart/2005/8/layout/list1"/>
    <dgm:cxn modelId="{6A2C6F8C-BBCF-45AA-AD30-F8415814B085}" type="presOf" srcId="{7A8EA012-F71A-4A7E-8463-7F9B8DA37F1C}" destId="{9E151195-F0DC-42CB-BFE8-5762B912073B}" srcOrd="1" destOrd="0" presId="urn:microsoft.com/office/officeart/2005/8/layout/list1"/>
    <dgm:cxn modelId="{725DA695-75DC-47F0-80E7-91BE2A1BBD41}" type="presOf" srcId="{B1B49DBA-2C5F-4E77-8930-379D89DBFB8A}" destId="{3474973E-5A2A-4132-9E04-B5C7818864FB}" srcOrd="0" destOrd="1" presId="urn:microsoft.com/office/officeart/2005/8/layout/list1"/>
    <dgm:cxn modelId="{608810A2-9AB0-475B-86AF-4A34BFFB1798}" srcId="{2A10C1E1-299B-42F4-8641-9B80D680E198}" destId="{E9F9EF0C-08A4-4786-8CFE-65B651D3428D}" srcOrd="2" destOrd="0" parTransId="{E5EC70EA-4A41-4DA2-AA8E-7A335C7C73A0}" sibTransId="{4DA01CA8-24F1-4361-9106-585CAB38692F}"/>
    <dgm:cxn modelId="{69F411B0-6E41-4A14-A672-EA16583C860D}" type="presOf" srcId="{7A8EA012-F71A-4A7E-8463-7F9B8DA37F1C}" destId="{63DD2F44-6E73-46E2-8AE7-4C158B8C8D70}" srcOrd="0" destOrd="0" presId="urn:microsoft.com/office/officeart/2005/8/layout/list1"/>
    <dgm:cxn modelId="{5B84D8B0-B8FC-4898-8038-3483BF7FFF36}" type="presOf" srcId="{304C17F0-11AC-4FCF-9F6C-6D46B6643D81}" destId="{819BC98B-652F-48DA-91B1-612B15DB302E}" srcOrd="0" destOrd="0" presId="urn:microsoft.com/office/officeart/2005/8/layout/list1"/>
    <dgm:cxn modelId="{C42522BA-E06E-4436-ACC3-76FDA4F4E069}" type="presOf" srcId="{304C17F0-11AC-4FCF-9F6C-6D46B6643D81}" destId="{5075770C-C59D-4C63-A5A1-D7E24998EE3B}" srcOrd="1" destOrd="0" presId="urn:microsoft.com/office/officeart/2005/8/layout/list1"/>
    <dgm:cxn modelId="{7A50E7C3-1E0D-49BC-A594-648B2110DCFA}" srcId="{2A10C1E1-299B-42F4-8641-9B80D680E198}" destId="{184006BA-23F5-4721-AC93-2E882F2F320E}" srcOrd="1" destOrd="0" parTransId="{B7984788-6F0B-41E0-8C93-5218A0A514DF}" sibTransId="{3DBA26E5-ECA4-4571-8082-F917058AF28A}"/>
    <dgm:cxn modelId="{2DD538C5-F1F2-4553-8AD4-1029CAA484F4}" srcId="{304C17F0-11AC-4FCF-9F6C-6D46B6643D81}" destId="{10C89B9B-8EA9-4771-A099-B614A02A62FD}" srcOrd="0" destOrd="0" parTransId="{3179D2EC-3E86-4F5B-B8D8-F107447C284B}" sibTransId="{FE48FD85-EA22-4C86-9354-430F162AA31D}"/>
    <dgm:cxn modelId="{B57399E6-8362-4151-B089-B16B415A96F1}" type="presOf" srcId="{10C89B9B-8EA9-4771-A099-B614A02A62FD}" destId="{5F67907A-7C40-41D4-88B5-432571C43291}" srcOrd="0" destOrd="0" presId="urn:microsoft.com/office/officeart/2005/8/layout/list1"/>
    <dgm:cxn modelId="{BBA5F1E9-3C04-448E-B0EE-D61BFD6D4A7F}" srcId="{E9F9EF0C-08A4-4786-8CFE-65B651D3428D}" destId="{14B8A99E-DB22-4CAE-B0AC-1FB7E2D6877F}" srcOrd="0" destOrd="0" parTransId="{FB423039-4BAD-4B3B-B567-CBB823F6758E}" sibTransId="{30756CE2-BF9A-44F3-9523-61A3058BA2F8}"/>
    <dgm:cxn modelId="{01382DF2-F454-4389-A72D-3435737C3EDD}" type="presOf" srcId="{184006BA-23F5-4721-AC93-2E882F2F320E}" destId="{0CFDE0F1-B339-403E-AFAA-1DEB9786E2EB}" srcOrd="1" destOrd="0" presId="urn:microsoft.com/office/officeart/2005/8/layout/list1"/>
    <dgm:cxn modelId="{3992E8F2-A3BB-48E9-B3E7-98BD31EB6E96}" type="presOf" srcId="{E9F9EF0C-08A4-4786-8CFE-65B651D3428D}" destId="{B0D32F14-4ABB-47CF-82A4-629F8C2688B2}" srcOrd="1" destOrd="0" presId="urn:microsoft.com/office/officeart/2005/8/layout/list1"/>
    <dgm:cxn modelId="{F0143AF4-AD1A-4AE3-B584-8599EC75148E}" type="presOf" srcId="{184006BA-23F5-4721-AC93-2E882F2F320E}" destId="{38A4D3E6-A27A-4333-9864-7EC35B93C067}" srcOrd="0" destOrd="0" presId="urn:microsoft.com/office/officeart/2005/8/layout/list1"/>
    <dgm:cxn modelId="{3A6BD7F7-48DE-4428-BEAC-6ECCB632B279}" type="presOf" srcId="{93ABA62C-807D-41A3-B2BB-1485204867CA}" destId="{485CDA5A-44F9-400C-8644-C32677E52DB9}" srcOrd="1" destOrd="0" presId="urn:microsoft.com/office/officeart/2005/8/layout/list1"/>
    <dgm:cxn modelId="{CDB3BBF8-DA4C-40DA-AA7D-824E1FCEF59A}" srcId="{184006BA-23F5-4721-AC93-2E882F2F320E}" destId="{9A2B93C6-BA68-4B66-8F3E-5915DE2261E0}" srcOrd="0" destOrd="0" parTransId="{FA28AFC0-FEF3-4931-88A6-0120F313D3EC}" sibTransId="{A1C41708-CBF1-4A79-BCE7-77194DE276E2}"/>
    <dgm:cxn modelId="{553F5FFA-84B3-4596-AB20-524E5D6FFD91}" srcId="{2A10C1E1-299B-42F4-8641-9B80D680E198}" destId="{568460AD-0C87-4444-84F9-EC8E3512C3F2}" srcOrd="5" destOrd="0" parTransId="{BF635EE4-408A-4E09-96A9-77AB4CE95ACF}" sibTransId="{E4557F88-C3AB-44E7-A86B-3F2CDE7725E1}"/>
    <dgm:cxn modelId="{057D55FA-218A-4D39-A4A8-03AA46BD06FB}" srcId="{2A10C1E1-299B-42F4-8641-9B80D680E198}" destId="{304C17F0-11AC-4FCF-9F6C-6D46B6643D81}" srcOrd="3" destOrd="0" parTransId="{1E5831AA-9588-4C46-B651-3D5D68C86347}" sibTransId="{1A9BCA7B-1334-4357-BD3B-66857CF6A2DD}"/>
    <dgm:cxn modelId="{93C8EAFD-930B-4B50-A831-5D508FD001C1}" srcId="{2A10C1E1-299B-42F4-8641-9B80D680E198}" destId="{93ABA62C-807D-41A3-B2BB-1485204867CA}" srcOrd="4" destOrd="0" parTransId="{280D0F2C-0C5E-461B-BC14-CDB707B1A48D}" sibTransId="{B3CDBA77-B72E-4BD1-9063-0F7446081750}"/>
    <dgm:cxn modelId="{044FF917-4A8C-424C-BA25-B67531F9BF48}" type="presParOf" srcId="{E31CEAB6-BB91-43E0-9F89-AB8D46C9AF0D}" destId="{FA285AEA-FEF7-4CB1-A742-134DFEE3C562}" srcOrd="0" destOrd="0" presId="urn:microsoft.com/office/officeart/2005/8/layout/list1"/>
    <dgm:cxn modelId="{A00C7D46-3A05-4F2C-AA99-C59122DB15F7}" type="presParOf" srcId="{FA285AEA-FEF7-4CB1-A742-134DFEE3C562}" destId="{63DD2F44-6E73-46E2-8AE7-4C158B8C8D70}" srcOrd="0" destOrd="0" presId="urn:microsoft.com/office/officeart/2005/8/layout/list1"/>
    <dgm:cxn modelId="{C9F5952A-3FBC-4F19-AD3E-B310C8C1CB7C}" type="presParOf" srcId="{FA285AEA-FEF7-4CB1-A742-134DFEE3C562}" destId="{9E151195-F0DC-42CB-BFE8-5762B912073B}" srcOrd="1" destOrd="0" presId="urn:microsoft.com/office/officeart/2005/8/layout/list1"/>
    <dgm:cxn modelId="{FB8CBF9C-50A2-4B15-BAF4-1B35C1D7C13D}" type="presParOf" srcId="{E31CEAB6-BB91-43E0-9F89-AB8D46C9AF0D}" destId="{0BC74F26-BC5D-420C-BBB5-195B186A26D8}" srcOrd="1" destOrd="0" presId="urn:microsoft.com/office/officeart/2005/8/layout/list1"/>
    <dgm:cxn modelId="{79CCF0D4-9192-4898-84F4-63179B92BC6A}" type="presParOf" srcId="{E31CEAB6-BB91-43E0-9F89-AB8D46C9AF0D}" destId="{73E07D6D-F353-47B9-9755-A9E532BD7A2E}" srcOrd="2" destOrd="0" presId="urn:microsoft.com/office/officeart/2005/8/layout/list1"/>
    <dgm:cxn modelId="{D7A58760-A0B3-48EB-BE63-4FB4F01DC139}" type="presParOf" srcId="{E31CEAB6-BB91-43E0-9F89-AB8D46C9AF0D}" destId="{BB23183C-1DD5-465A-9F88-65111D76A4CC}" srcOrd="3" destOrd="0" presId="urn:microsoft.com/office/officeart/2005/8/layout/list1"/>
    <dgm:cxn modelId="{63A26A3F-C8D3-483F-9D42-57397018B580}" type="presParOf" srcId="{E31CEAB6-BB91-43E0-9F89-AB8D46C9AF0D}" destId="{AD9D33C5-0E9A-48AE-B508-D07A0ECAFC0E}" srcOrd="4" destOrd="0" presId="urn:microsoft.com/office/officeart/2005/8/layout/list1"/>
    <dgm:cxn modelId="{650E34A2-1938-432E-B8B6-59DBCC183350}" type="presParOf" srcId="{AD9D33C5-0E9A-48AE-B508-D07A0ECAFC0E}" destId="{38A4D3E6-A27A-4333-9864-7EC35B93C067}" srcOrd="0" destOrd="0" presId="urn:microsoft.com/office/officeart/2005/8/layout/list1"/>
    <dgm:cxn modelId="{C6E45A1C-4B06-481B-9EB2-CEB3936A1B8B}" type="presParOf" srcId="{AD9D33C5-0E9A-48AE-B508-D07A0ECAFC0E}" destId="{0CFDE0F1-B339-403E-AFAA-1DEB9786E2EB}" srcOrd="1" destOrd="0" presId="urn:microsoft.com/office/officeart/2005/8/layout/list1"/>
    <dgm:cxn modelId="{04305754-C749-465A-A4BB-601F4DDCAC2C}" type="presParOf" srcId="{E31CEAB6-BB91-43E0-9F89-AB8D46C9AF0D}" destId="{C3E9B3F6-74C7-471D-ADD7-644C17509FAA}" srcOrd="5" destOrd="0" presId="urn:microsoft.com/office/officeart/2005/8/layout/list1"/>
    <dgm:cxn modelId="{BE587614-8D20-477B-9E1E-3268C929BB63}" type="presParOf" srcId="{E31CEAB6-BB91-43E0-9F89-AB8D46C9AF0D}" destId="{19348AFE-CFA1-4A84-8F2D-194BD5AB65F9}" srcOrd="6" destOrd="0" presId="urn:microsoft.com/office/officeart/2005/8/layout/list1"/>
    <dgm:cxn modelId="{A3F23127-6918-4F8C-850D-7DE76FD0D592}" type="presParOf" srcId="{E31CEAB6-BB91-43E0-9F89-AB8D46C9AF0D}" destId="{3CFD65D5-0B13-4072-B060-48874B26921C}" srcOrd="7" destOrd="0" presId="urn:microsoft.com/office/officeart/2005/8/layout/list1"/>
    <dgm:cxn modelId="{2C7DD1D3-703E-4D96-B6EA-1131983F652E}" type="presParOf" srcId="{E31CEAB6-BB91-43E0-9F89-AB8D46C9AF0D}" destId="{E6713065-1B9C-4041-970C-F90C3F1EE8EA}" srcOrd="8" destOrd="0" presId="urn:microsoft.com/office/officeart/2005/8/layout/list1"/>
    <dgm:cxn modelId="{9E86C62E-BF6F-466C-95D2-289D7E43F4F3}" type="presParOf" srcId="{E6713065-1B9C-4041-970C-F90C3F1EE8EA}" destId="{F81C919F-C9EB-4613-9197-F6260AD120D3}" srcOrd="0" destOrd="0" presId="urn:microsoft.com/office/officeart/2005/8/layout/list1"/>
    <dgm:cxn modelId="{78195010-2B54-4D19-A2B6-4FDE6EFFF9E2}" type="presParOf" srcId="{E6713065-1B9C-4041-970C-F90C3F1EE8EA}" destId="{B0D32F14-4ABB-47CF-82A4-629F8C2688B2}" srcOrd="1" destOrd="0" presId="urn:microsoft.com/office/officeart/2005/8/layout/list1"/>
    <dgm:cxn modelId="{8C10350F-D1A9-42C2-A8E9-8EF6BED5AEFE}" type="presParOf" srcId="{E31CEAB6-BB91-43E0-9F89-AB8D46C9AF0D}" destId="{D9D2EBB4-8EF1-4262-9CA3-AE5A990D7A79}" srcOrd="9" destOrd="0" presId="urn:microsoft.com/office/officeart/2005/8/layout/list1"/>
    <dgm:cxn modelId="{C7EA1BC2-B130-4139-9EEA-AFD4695E367F}" type="presParOf" srcId="{E31CEAB6-BB91-43E0-9F89-AB8D46C9AF0D}" destId="{3474973E-5A2A-4132-9E04-B5C7818864FB}" srcOrd="10" destOrd="0" presId="urn:microsoft.com/office/officeart/2005/8/layout/list1"/>
    <dgm:cxn modelId="{E323599A-0E02-4AE6-AF52-F4C3EC44AC07}" type="presParOf" srcId="{E31CEAB6-BB91-43E0-9F89-AB8D46C9AF0D}" destId="{0678118E-D71F-4CEA-A1E8-40CDBBCCA403}" srcOrd="11" destOrd="0" presId="urn:microsoft.com/office/officeart/2005/8/layout/list1"/>
    <dgm:cxn modelId="{4A2E4EF9-8139-4A2F-941B-D8EA3C31BD09}" type="presParOf" srcId="{E31CEAB6-BB91-43E0-9F89-AB8D46C9AF0D}" destId="{BBE70D43-580E-4198-BEF8-68894999269B}" srcOrd="12" destOrd="0" presId="urn:microsoft.com/office/officeart/2005/8/layout/list1"/>
    <dgm:cxn modelId="{AB0CF2CE-2A98-455F-A163-27F33DD79C70}" type="presParOf" srcId="{BBE70D43-580E-4198-BEF8-68894999269B}" destId="{819BC98B-652F-48DA-91B1-612B15DB302E}" srcOrd="0" destOrd="0" presId="urn:microsoft.com/office/officeart/2005/8/layout/list1"/>
    <dgm:cxn modelId="{F694BB05-BB84-48C7-A556-FA3F4F1F8AC5}" type="presParOf" srcId="{BBE70D43-580E-4198-BEF8-68894999269B}" destId="{5075770C-C59D-4C63-A5A1-D7E24998EE3B}" srcOrd="1" destOrd="0" presId="urn:microsoft.com/office/officeart/2005/8/layout/list1"/>
    <dgm:cxn modelId="{1F641159-9446-4AC7-9468-602F64612218}" type="presParOf" srcId="{E31CEAB6-BB91-43E0-9F89-AB8D46C9AF0D}" destId="{17CE5CC5-F188-4B69-8D6F-DB3ECA6D7DF8}" srcOrd="13" destOrd="0" presId="urn:microsoft.com/office/officeart/2005/8/layout/list1"/>
    <dgm:cxn modelId="{54AAE1F1-4047-4C42-9AF3-51177FC8CE6D}" type="presParOf" srcId="{E31CEAB6-BB91-43E0-9F89-AB8D46C9AF0D}" destId="{5F67907A-7C40-41D4-88B5-432571C43291}" srcOrd="14" destOrd="0" presId="urn:microsoft.com/office/officeart/2005/8/layout/list1"/>
    <dgm:cxn modelId="{8B88C007-D9ED-4CD6-A5FF-5E3B386A804C}" type="presParOf" srcId="{E31CEAB6-BB91-43E0-9F89-AB8D46C9AF0D}" destId="{A9A39D92-1178-41A9-957F-A54268A2CDDA}" srcOrd="15" destOrd="0" presId="urn:microsoft.com/office/officeart/2005/8/layout/list1"/>
    <dgm:cxn modelId="{C2A21D42-502C-4376-A05F-261199A75F82}" type="presParOf" srcId="{E31CEAB6-BB91-43E0-9F89-AB8D46C9AF0D}" destId="{A976FD33-F1C5-4885-BB56-8572F3DA78CB}" srcOrd="16" destOrd="0" presId="urn:microsoft.com/office/officeart/2005/8/layout/list1"/>
    <dgm:cxn modelId="{BE3FEB07-A214-4AC0-8A43-6127F5F9F2C3}" type="presParOf" srcId="{A976FD33-F1C5-4885-BB56-8572F3DA78CB}" destId="{55B98F52-ED9F-4B60-ABE1-5CF23547EFD3}" srcOrd="0" destOrd="0" presId="urn:microsoft.com/office/officeart/2005/8/layout/list1"/>
    <dgm:cxn modelId="{5A6102B9-8CD1-463E-8057-C887EC5F35DD}" type="presParOf" srcId="{A976FD33-F1C5-4885-BB56-8572F3DA78CB}" destId="{485CDA5A-44F9-400C-8644-C32677E52DB9}" srcOrd="1" destOrd="0" presId="urn:microsoft.com/office/officeart/2005/8/layout/list1"/>
    <dgm:cxn modelId="{16A70F68-2B2F-4B5F-A768-7FA1036D5EB7}" type="presParOf" srcId="{E31CEAB6-BB91-43E0-9F89-AB8D46C9AF0D}" destId="{07597AD7-3AB0-4FF3-AC9D-315701A54270}" srcOrd="17" destOrd="0" presId="urn:microsoft.com/office/officeart/2005/8/layout/list1"/>
    <dgm:cxn modelId="{FED71500-63CE-4D6C-8DDF-DCCE2D452A96}" type="presParOf" srcId="{E31CEAB6-BB91-43E0-9F89-AB8D46C9AF0D}" destId="{5A26FC53-F7B2-4555-9E05-989C1B7BB101}" srcOrd="18" destOrd="0" presId="urn:microsoft.com/office/officeart/2005/8/layout/list1"/>
    <dgm:cxn modelId="{A2B0683C-3C5B-4F03-8C63-F6CFBB2A6949}" type="presParOf" srcId="{E31CEAB6-BB91-43E0-9F89-AB8D46C9AF0D}" destId="{326B9524-71C8-415E-A372-04376CDF5B12}" srcOrd="19" destOrd="0" presId="urn:microsoft.com/office/officeart/2005/8/layout/list1"/>
    <dgm:cxn modelId="{644D62D7-19BF-4641-A03D-41B9D3D61420}" type="presParOf" srcId="{E31CEAB6-BB91-43E0-9F89-AB8D46C9AF0D}" destId="{3FA1271F-EEE9-40FB-A0BE-88D14B57B28C}" srcOrd="20" destOrd="0" presId="urn:microsoft.com/office/officeart/2005/8/layout/list1"/>
    <dgm:cxn modelId="{F4516EC7-8BBA-4C35-AC77-0A7211508592}" type="presParOf" srcId="{3FA1271F-EEE9-40FB-A0BE-88D14B57B28C}" destId="{E16D37B0-7EC1-419B-9A82-0502B31F8171}" srcOrd="0" destOrd="0" presId="urn:microsoft.com/office/officeart/2005/8/layout/list1"/>
    <dgm:cxn modelId="{7AABFC6A-14C2-4791-9C9C-4A0EE6A09ED3}" type="presParOf" srcId="{3FA1271F-EEE9-40FB-A0BE-88D14B57B28C}" destId="{270D5F86-6E98-479E-9B1A-8AC8F2FA72FB}" srcOrd="1" destOrd="0" presId="urn:microsoft.com/office/officeart/2005/8/layout/list1"/>
    <dgm:cxn modelId="{F34F3AE9-26D1-451D-BA61-0D2DAC27D9B5}" type="presParOf" srcId="{E31CEAB6-BB91-43E0-9F89-AB8D46C9AF0D}" destId="{832F70C9-3BD2-41FB-A1E2-F8614EF694B4}" srcOrd="21" destOrd="0" presId="urn:microsoft.com/office/officeart/2005/8/layout/list1"/>
    <dgm:cxn modelId="{CA58CC52-965F-4A42-9472-28080ADAA745}" type="presParOf" srcId="{E31CEAB6-BB91-43E0-9F89-AB8D46C9AF0D}" destId="{B4C4646E-8500-4F29-885E-B284E8605025}"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9E46F0-7B3D-4182-AD30-3AF4518711C7}"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8633AD84-D4FD-47DD-82BE-DCFE94C66927}">
      <dgm:prSet/>
      <dgm:spPr/>
      <dgm:t>
        <a:bodyPr/>
        <a:lstStyle/>
        <a:p>
          <a:r>
            <a:rPr lang="en-US"/>
            <a:t>Pulled historical launch data using SpaceX’s public API. Using the unique launch IDs, sent GET requests to the rockets, launchpads, cores and payload endpoints to build a comprehensive data set in a Pandas dataframe</a:t>
          </a:r>
        </a:p>
      </dgm:t>
    </dgm:pt>
    <dgm:pt modelId="{2E067DC9-703D-4491-91A2-D906D0447F1D}" type="parTrans" cxnId="{D5C69A2D-47E7-456A-A2AA-7FCDC55C6A0A}">
      <dgm:prSet/>
      <dgm:spPr/>
      <dgm:t>
        <a:bodyPr/>
        <a:lstStyle/>
        <a:p>
          <a:endParaRPr lang="en-US"/>
        </a:p>
      </dgm:t>
    </dgm:pt>
    <dgm:pt modelId="{EFB39F74-DA96-44DF-9EE5-33F217397AF3}" type="sibTrans" cxnId="{D5C69A2D-47E7-456A-A2AA-7FCDC55C6A0A}">
      <dgm:prSet/>
      <dgm:spPr/>
      <dgm:t>
        <a:bodyPr/>
        <a:lstStyle/>
        <a:p>
          <a:endParaRPr lang="en-US"/>
        </a:p>
      </dgm:t>
    </dgm:pt>
    <dgm:pt modelId="{69B11FD8-9960-4931-AEE4-7B496BFBD36A}">
      <dgm:prSet/>
      <dgm:spPr/>
      <dgm:t>
        <a:bodyPr/>
        <a:lstStyle/>
        <a:p>
          <a:r>
            <a:rPr lang="en-US"/>
            <a:t>Secondly, scraped the SpaceX Wikipedia page for corroborating launch details.</a:t>
          </a:r>
        </a:p>
      </dgm:t>
    </dgm:pt>
    <dgm:pt modelId="{815E4A20-BCC9-421A-BB31-3D725F27004A}" type="parTrans" cxnId="{3F39A818-3F88-4AF6-9817-151732E9118B}">
      <dgm:prSet/>
      <dgm:spPr/>
      <dgm:t>
        <a:bodyPr/>
        <a:lstStyle/>
        <a:p>
          <a:endParaRPr lang="en-US"/>
        </a:p>
      </dgm:t>
    </dgm:pt>
    <dgm:pt modelId="{4189792E-FB02-4098-93C6-47A08DD3A872}" type="sibTrans" cxnId="{3F39A818-3F88-4AF6-9817-151732E9118B}">
      <dgm:prSet/>
      <dgm:spPr/>
      <dgm:t>
        <a:bodyPr/>
        <a:lstStyle/>
        <a:p>
          <a:endParaRPr lang="en-US"/>
        </a:p>
      </dgm:t>
    </dgm:pt>
    <dgm:pt modelId="{90CF88D8-3BE0-4636-80F5-785DC663DD3C}">
      <dgm:prSet/>
      <dgm:spPr/>
      <dgm:t>
        <a:bodyPr/>
        <a:lstStyle/>
        <a:p>
          <a:r>
            <a:rPr lang="en-US"/>
            <a:t>Put this dataframe into the form of a SQL table to be able to easily perform complex queries against it.</a:t>
          </a:r>
        </a:p>
      </dgm:t>
    </dgm:pt>
    <dgm:pt modelId="{505C6C49-7BD3-41AA-9D20-67BD5021216B}" type="parTrans" cxnId="{78F562EE-AD4D-4EE6-833E-63CE51786F96}">
      <dgm:prSet/>
      <dgm:spPr/>
      <dgm:t>
        <a:bodyPr/>
        <a:lstStyle/>
        <a:p>
          <a:endParaRPr lang="en-US"/>
        </a:p>
      </dgm:t>
    </dgm:pt>
    <dgm:pt modelId="{BCBC4E50-2E87-48EB-86AE-0094F7D2CDD9}" type="sibTrans" cxnId="{78F562EE-AD4D-4EE6-833E-63CE51786F96}">
      <dgm:prSet/>
      <dgm:spPr/>
      <dgm:t>
        <a:bodyPr/>
        <a:lstStyle/>
        <a:p>
          <a:endParaRPr lang="en-US"/>
        </a:p>
      </dgm:t>
    </dgm:pt>
    <dgm:pt modelId="{BA0BD923-934D-4BC7-A973-C9DCD2E95504}" type="pres">
      <dgm:prSet presAssocID="{089E46F0-7B3D-4182-AD30-3AF4518711C7}" presName="outerComposite" presStyleCnt="0">
        <dgm:presLayoutVars>
          <dgm:chMax val="5"/>
          <dgm:dir/>
          <dgm:resizeHandles val="exact"/>
        </dgm:presLayoutVars>
      </dgm:prSet>
      <dgm:spPr/>
    </dgm:pt>
    <dgm:pt modelId="{FDDCCB6D-2CEC-4DF5-B2BD-AF1277B5A8D4}" type="pres">
      <dgm:prSet presAssocID="{089E46F0-7B3D-4182-AD30-3AF4518711C7}" presName="dummyMaxCanvas" presStyleCnt="0">
        <dgm:presLayoutVars/>
      </dgm:prSet>
      <dgm:spPr/>
    </dgm:pt>
    <dgm:pt modelId="{C9FF4911-2124-4B4D-BDA1-A21CF6246342}" type="pres">
      <dgm:prSet presAssocID="{089E46F0-7B3D-4182-AD30-3AF4518711C7}" presName="ThreeNodes_1" presStyleLbl="node1" presStyleIdx="0" presStyleCnt="3">
        <dgm:presLayoutVars>
          <dgm:bulletEnabled val="1"/>
        </dgm:presLayoutVars>
      </dgm:prSet>
      <dgm:spPr/>
    </dgm:pt>
    <dgm:pt modelId="{BC43592F-2CF0-4892-9D38-49B60A405E59}" type="pres">
      <dgm:prSet presAssocID="{089E46F0-7B3D-4182-AD30-3AF4518711C7}" presName="ThreeNodes_2" presStyleLbl="node1" presStyleIdx="1" presStyleCnt="3">
        <dgm:presLayoutVars>
          <dgm:bulletEnabled val="1"/>
        </dgm:presLayoutVars>
      </dgm:prSet>
      <dgm:spPr/>
    </dgm:pt>
    <dgm:pt modelId="{C410D70E-1CF6-4F25-A6F5-5953DAA0D0E9}" type="pres">
      <dgm:prSet presAssocID="{089E46F0-7B3D-4182-AD30-3AF4518711C7}" presName="ThreeNodes_3" presStyleLbl="node1" presStyleIdx="2" presStyleCnt="3">
        <dgm:presLayoutVars>
          <dgm:bulletEnabled val="1"/>
        </dgm:presLayoutVars>
      </dgm:prSet>
      <dgm:spPr/>
    </dgm:pt>
    <dgm:pt modelId="{451CC25E-36B2-4868-A7A5-4B97E08468FE}" type="pres">
      <dgm:prSet presAssocID="{089E46F0-7B3D-4182-AD30-3AF4518711C7}" presName="ThreeConn_1-2" presStyleLbl="fgAccFollowNode1" presStyleIdx="0" presStyleCnt="2">
        <dgm:presLayoutVars>
          <dgm:bulletEnabled val="1"/>
        </dgm:presLayoutVars>
      </dgm:prSet>
      <dgm:spPr/>
    </dgm:pt>
    <dgm:pt modelId="{099C919A-BF29-4CAF-B82D-2D50E0828B6B}" type="pres">
      <dgm:prSet presAssocID="{089E46F0-7B3D-4182-AD30-3AF4518711C7}" presName="ThreeConn_2-3" presStyleLbl="fgAccFollowNode1" presStyleIdx="1" presStyleCnt="2">
        <dgm:presLayoutVars>
          <dgm:bulletEnabled val="1"/>
        </dgm:presLayoutVars>
      </dgm:prSet>
      <dgm:spPr/>
    </dgm:pt>
    <dgm:pt modelId="{3426D295-8F78-497F-ABFA-D83B66EAF62C}" type="pres">
      <dgm:prSet presAssocID="{089E46F0-7B3D-4182-AD30-3AF4518711C7}" presName="ThreeNodes_1_text" presStyleLbl="node1" presStyleIdx="2" presStyleCnt="3">
        <dgm:presLayoutVars>
          <dgm:bulletEnabled val="1"/>
        </dgm:presLayoutVars>
      </dgm:prSet>
      <dgm:spPr/>
    </dgm:pt>
    <dgm:pt modelId="{CD136E66-3A00-4A73-9AAE-D25FE12B9803}" type="pres">
      <dgm:prSet presAssocID="{089E46F0-7B3D-4182-AD30-3AF4518711C7}" presName="ThreeNodes_2_text" presStyleLbl="node1" presStyleIdx="2" presStyleCnt="3">
        <dgm:presLayoutVars>
          <dgm:bulletEnabled val="1"/>
        </dgm:presLayoutVars>
      </dgm:prSet>
      <dgm:spPr/>
    </dgm:pt>
    <dgm:pt modelId="{F8C14A92-4C59-4162-8BF9-5233E84154FF}" type="pres">
      <dgm:prSet presAssocID="{089E46F0-7B3D-4182-AD30-3AF4518711C7}" presName="ThreeNodes_3_text" presStyleLbl="node1" presStyleIdx="2" presStyleCnt="3">
        <dgm:presLayoutVars>
          <dgm:bulletEnabled val="1"/>
        </dgm:presLayoutVars>
      </dgm:prSet>
      <dgm:spPr/>
    </dgm:pt>
  </dgm:ptLst>
  <dgm:cxnLst>
    <dgm:cxn modelId="{3F39A818-3F88-4AF6-9817-151732E9118B}" srcId="{089E46F0-7B3D-4182-AD30-3AF4518711C7}" destId="{69B11FD8-9960-4931-AEE4-7B496BFBD36A}" srcOrd="1" destOrd="0" parTransId="{815E4A20-BCC9-421A-BB31-3D725F27004A}" sibTransId="{4189792E-FB02-4098-93C6-47A08DD3A872}"/>
    <dgm:cxn modelId="{3FEE5819-0A52-4727-924F-B99A45B9CDB6}" type="presOf" srcId="{90CF88D8-3BE0-4636-80F5-785DC663DD3C}" destId="{C410D70E-1CF6-4F25-A6F5-5953DAA0D0E9}" srcOrd="0" destOrd="0" presId="urn:microsoft.com/office/officeart/2005/8/layout/vProcess5"/>
    <dgm:cxn modelId="{D5C69A2D-47E7-456A-A2AA-7FCDC55C6A0A}" srcId="{089E46F0-7B3D-4182-AD30-3AF4518711C7}" destId="{8633AD84-D4FD-47DD-82BE-DCFE94C66927}" srcOrd="0" destOrd="0" parTransId="{2E067DC9-703D-4491-91A2-D906D0447F1D}" sibTransId="{EFB39F74-DA96-44DF-9EE5-33F217397AF3}"/>
    <dgm:cxn modelId="{AAD5873B-4192-467B-9638-108E72ED5834}" type="presOf" srcId="{8633AD84-D4FD-47DD-82BE-DCFE94C66927}" destId="{3426D295-8F78-497F-ABFA-D83B66EAF62C}" srcOrd="1" destOrd="0" presId="urn:microsoft.com/office/officeart/2005/8/layout/vProcess5"/>
    <dgm:cxn modelId="{B90A4D6F-B25B-4831-978D-8DE7E779C96B}" type="presOf" srcId="{69B11FD8-9960-4931-AEE4-7B496BFBD36A}" destId="{BC43592F-2CF0-4892-9D38-49B60A405E59}" srcOrd="0" destOrd="0" presId="urn:microsoft.com/office/officeart/2005/8/layout/vProcess5"/>
    <dgm:cxn modelId="{2DD00F51-BFC9-4CC0-B4F2-B78547A62B45}" type="presOf" srcId="{4189792E-FB02-4098-93C6-47A08DD3A872}" destId="{099C919A-BF29-4CAF-B82D-2D50E0828B6B}" srcOrd="0" destOrd="0" presId="urn:microsoft.com/office/officeart/2005/8/layout/vProcess5"/>
    <dgm:cxn modelId="{E5E00652-0B7B-4068-B085-E14067D7567E}" type="presOf" srcId="{69B11FD8-9960-4931-AEE4-7B496BFBD36A}" destId="{CD136E66-3A00-4A73-9AAE-D25FE12B9803}" srcOrd="1" destOrd="0" presId="urn:microsoft.com/office/officeart/2005/8/layout/vProcess5"/>
    <dgm:cxn modelId="{1FB74A59-0794-41AA-A83C-79F81202D383}" type="presOf" srcId="{089E46F0-7B3D-4182-AD30-3AF4518711C7}" destId="{BA0BD923-934D-4BC7-A973-C9DCD2E95504}" srcOrd="0" destOrd="0" presId="urn:microsoft.com/office/officeart/2005/8/layout/vProcess5"/>
    <dgm:cxn modelId="{CD34DC81-2163-4420-9E35-CDC65C9A9229}" type="presOf" srcId="{90CF88D8-3BE0-4636-80F5-785DC663DD3C}" destId="{F8C14A92-4C59-4162-8BF9-5233E84154FF}" srcOrd="1" destOrd="0" presId="urn:microsoft.com/office/officeart/2005/8/layout/vProcess5"/>
    <dgm:cxn modelId="{F92039B5-CDD4-4F43-9F20-270417361AC9}" type="presOf" srcId="{8633AD84-D4FD-47DD-82BE-DCFE94C66927}" destId="{C9FF4911-2124-4B4D-BDA1-A21CF6246342}" srcOrd="0" destOrd="0" presId="urn:microsoft.com/office/officeart/2005/8/layout/vProcess5"/>
    <dgm:cxn modelId="{70F82EDA-1C67-4A3D-A4A9-81E31A239D37}" type="presOf" srcId="{EFB39F74-DA96-44DF-9EE5-33F217397AF3}" destId="{451CC25E-36B2-4868-A7A5-4B97E08468FE}" srcOrd="0" destOrd="0" presId="urn:microsoft.com/office/officeart/2005/8/layout/vProcess5"/>
    <dgm:cxn modelId="{78F562EE-AD4D-4EE6-833E-63CE51786F96}" srcId="{089E46F0-7B3D-4182-AD30-3AF4518711C7}" destId="{90CF88D8-3BE0-4636-80F5-785DC663DD3C}" srcOrd="2" destOrd="0" parTransId="{505C6C49-7BD3-41AA-9D20-67BD5021216B}" sibTransId="{BCBC4E50-2E87-48EB-86AE-0094F7D2CDD9}"/>
    <dgm:cxn modelId="{7AAFDDBE-0540-4C3A-B745-72F708D44759}" type="presParOf" srcId="{BA0BD923-934D-4BC7-A973-C9DCD2E95504}" destId="{FDDCCB6D-2CEC-4DF5-B2BD-AF1277B5A8D4}" srcOrd="0" destOrd="0" presId="urn:microsoft.com/office/officeart/2005/8/layout/vProcess5"/>
    <dgm:cxn modelId="{58DBB264-ECD5-49C9-8E79-EED984D185F7}" type="presParOf" srcId="{BA0BD923-934D-4BC7-A973-C9DCD2E95504}" destId="{C9FF4911-2124-4B4D-BDA1-A21CF6246342}" srcOrd="1" destOrd="0" presId="urn:microsoft.com/office/officeart/2005/8/layout/vProcess5"/>
    <dgm:cxn modelId="{27C4C640-3B3C-443B-A026-C9008357F1D2}" type="presParOf" srcId="{BA0BD923-934D-4BC7-A973-C9DCD2E95504}" destId="{BC43592F-2CF0-4892-9D38-49B60A405E59}" srcOrd="2" destOrd="0" presId="urn:microsoft.com/office/officeart/2005/8/layout/vProcess5"/>
    <dgm:cxn modelId="{1C453C2A-5756-4B49-A71C-7CE8DBF23D40}" type="presParOf" srcId="{BA0BD923-934D-4BC7-A973-C9DCD2E95504}" destId="{C410D70E-1CF6-4F25-A6F5-5953DAA0D0E9}" srcOrd="3" destOrd="0" presId="urn:microsoft.com/office/officeart/2005/8/layout/vProcess5"/>
    <dgm:cxn modelId="{752BF64C-D4C9-4FE4-BE6A-5E6F2AFE4828}" type="presParOf" srcId="{BA0BD923-934D-4BC7-A973-C9DCD2E95504}" destId="{451CC25E-36B2-4868-A7A5-4B97E08468FE}" srcOrd="4" destOrd="0" presId="urn:microsoft.com/office/officeart/2005/8/layout/vProcess5"/>
    <dgm:cxn modelId="{A13556F9-A6C4-4029-814E-FAA056E6CFDB}" type="presParOf" srcId="{BA0BD923-934D-4BC7-A973-C9DCD2E95504}" destId="{099C919A-BF29-4CAF-B82D-2D50E0828B6B}" srcOrd="5" destOrd="0" presId="urn:microsoft.com/office/officeart/2005/8/layout/vProcess5"/>
    <dgm:cxn modelId="{8DEE6D90-77FE-42C0-A345-16E99EBC602E}" type="presParOf" srcId="{BA0BD923-934D-4BC7-A973-C9DCD2E95504}" destId="{3426D295-8F78-497F-ABFA-D83B66EAF62C}" srcOrd="6" destOrd="0" presId="urn:microsoft.com/office/officeart/2005/8/layout/vProcess5"/>
    <dgm:cxn modelId="{3946892E-2DA8-474D-9E61-589422AD1B94}" type="presParOf" srcId="{BA0BD923-934D-4BC7-A973-C9DCD2E95504}" destId="{CD136E66-3A00-4A73-9AAE-D25FE12B9803}" srcOrd="7" destOrd="0" presId="urn:microsoft.com/office/officeart/2005/8/layout/vProcess5"/>
    <dgm:cxn modelId="{11DE5692-7DCC-4541-9DA6-EEEE1572EAA3}" type="presParOf" srcId="{BA0BD923-934D-4BC7-A973-C9DCD2E95504}" destId="{F8C14A92-4C59-4162-8BF9-5233E84154F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DC575C-FC6B-4C8D-BD79-5CA3845A8CEC}"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2D8E487-BA2F-4D79-AEF9-A0E1B0E8BD0B}">
      <dgm:prSet/>
      <dgm:spPr/>
      <dgm:t>
        <a:bodyPr/>
        <a:lstStyle/>
        <a:p>
          <a:r>
            <a:rPr lang="en-US"/>
            <a:t>Present your web scraping process using key phrases and flowcharts</a:t>
          </a:r>
        </a:p>
      </dgm:t>
    </dgm:pt>
    <dgm:pt modelId="{7309F253-E77A-45FB-9029-91483CEA1975}" type="parTrans" cxnId="{580C1AB4-0C83-4AAE-902D-C546B4783D0F}">
      <dgm:prSet/>
      <dgm:spPr/>
      <dgm:t>
        <a:bodyPr/>
        <a:lstStyle/>
        <a:p>
          <a:endParaRPr lang="en-US"/>
        </a:p>
      </dgm:t>
    </dgm:pt>
    <dgm:pt modelId="{88DF442F-B5B3-4E3A-A901-2CCDF41B51E2}" type="sibTrans" cxnId="{580C1AB4-0C83-4AAE-902D-C546B4783D0F}">
      <dgm:prSet/>
      <dgm:spPr/>
      <dgm:t>
        <a:bodyPr/>
        <a:lstStyle/>
        <a:p>
          <a:endParaRPr lang="en-US"/>
        </a:p>
      </dgm:t>
    </dgm:pt>
    <dgm:pt modelId="{E05A8DF9-9FD8-4C0C-8EAE-7B0F7C8431A5}">
      <dgm:prSet/>
      <dgm:spPr/>
      <dgm:t>
        <a:bodyPr/>
        <a:lstStyle/>
        <a:p>
          <a:r>
            <a:rPr lang="en-US">
              <a:hlinkClick xmlns:r="http://schemas.openxmlformats.org/officeDocument/2006/relationships" r:id="rId1"/>
            </a:rPr>
            <a:t>https://github.com/christopherdonner/appliedDataScienceCapstone/blob/main/jupyter-labs-webscraping.ipynb</a:t>
          </a:r>
          <a:r>
            <a:rPr lang="en-US"/>
            <a:t> </a:t>
          </a:r>
        </a:p>
      </dgm:t>
    </dgm:pt>
    <dgm:pt modelId="{E19FE409-2805-4DDF-BD17-D1F32D813893}" type="parTrans" cxnId="{1C90FC7F-E8B3-475D-9F3B-2F952A6F9439}">
      <dgm:prSet/>
      <dgm:spPr/>
      <dgm:t>
        <a:bodyPr/>
        <a:lstStyle/>
        <a:p>
          <a:endParaRPr lang="en-US"/>
        </a:p>
      </dgm:t>
    </dgm:pt>
    <dgm:pt modelId="{E5E3E12C-AEBC-4CC2-A93C-DE6894420170}" type="sibTrans" cxnId="{1C90FC7F-E8B3-475D-9F3B-2F952A6F9439}">
      <dgm:prSet/>
      <dgm:spPr/>
      <dgm:t>
        <a:bodyPr/>
        <a:lstStyle/>
        <a:p>
          <a:endParaRPr lang="en-US"/>
        </a:p>
      </dgm:t>
    </dgm:pt>
    <dgm:pt modelId="{88CC948E-BE5E-4675-A089-EE368DAA8535}" type="pres">
      <dgm:prSet presAssocID="{4FDC575C-FC6B-4C8D-BD79-5CA3845A8CEC}" presName="outerComposite" presStyleCnt="0">
        <dgm:presLayoutVars>
          <dgm:chMax val="5"/>
          <dgm:dir/>
          <dgm:resizeHandles val="exact"/>
        </dgm:presLayoutVars>
      </dgm:prSet>
      <dgm:spPr/>
    </dgm:pt>
    <dgm:pt modelId="{520A8295-94C7-4244-9E95-61163E8A6225}" type="pres">
      <dgm:prSet presAssocID="{4FDC575C-FC6B-4C8D-BD79-5CA3845A8CEC}" presName="dummyMaxCanvas" presStyleCnt="0">
        <dgm:presLayoutVars/>
      </dgm:prSet>
      <dgm:spPr/>
    </dgm:pt>
    <dgm:pt modelId="{94C6B2D5-62A8-474B-8888-94CD3F3B5659}" type="pres">
      <dgm:prSet presAssocID="{4FDC575C-FC6B-4C8D-BD79-5CA3845A8CEC}" presName="TwoNodes_1" presStyleLbl="node1" presStyleIdx="0" presStyleCnt="2">
        <dgm:presLayoutVars>
          <dgm:bulletEnabled val="1"/>
        </dgm:presLayoutVars>
      </dgm:prSet>
      <dgm:spPr/>
    </dgm:pt>
    <dgm:pt modelId="{85CEC179-F114-4653-BC32-1CD4AE05ED64}" type="pres">
      <dgm:prSet presAssocID="{4FDC575C-FC6B-4C8D-BD79-5CA3845A8CEC}" presName="TwoNodes_2" presStyleLbl="node1" presStyleIdx="1" presStyleCnt="2">
        <dgm:presLayoutVars>
          <dgm:bulletEnabled val="1"/>
        </dgm:presLayoutVars>
      </dgm:prSet>
      <dgm:spPr/>
    </dgm:pt>
    <dgm:pt modelId="{1759030B-1564-4A70-8801-148E63C951A9}" type="pres">
      <dgm:prSet presAssocID="{4FDC575C-FC6B-4C8D-BD79-5CA3845A8CEC}" presName="TwoConn_1-2" presStyleLbl="fgAccFollowNode1" presStyleIdx="0" presStyleCnt="1">
        <dgm:presLayoutVars>
          <dgm:bulletEnabled val="1"/>
        </dgm:presLayoutVars>
      </dgm:prSet>
      <dgm:spPr/>
    </dgm:pt>
    <dgm:pt modelId="{63E95EA9-D570-46FB-BC9A-F28A18C70E1F}" type="pres">
      <dgm:prSet presAssocID="{4FDC575C-FC6B-4C8D-BD79-5CA3845A8CEC}" presName="TwoNodes_1_text" presStyleLbl="node1" presStyleIdx="1" presStyleCnt="2">
        <dgm:presLayoutVars>
          <dgm:bulletEnabled val="1"/>
        </dgm:presLayoutVars>
      </dgm:prSet>
      <dgm:spPr/>
    </dgm:pt>
    <dgm:pt modelId="{F90030BE-5AA8-4392-9AA8-D7D3AA27A33C}" type="pres">
      <dgm:prSet presAssocID="{4FDC575C-FC6B-4C8D-BD79-5CA3845A8CEC}" presName="TwoNodes_2_text" presStyleLbl="node1" presStyleIdx="1" presStyleCnt="2">
        <dgm:presLayoutVars>
          <dgm:bulletEnabled val="1"/>
        </dgm:presLayoutVars>
      </dgm:prSet>
      <dgm:spPr/>
    </dgm:pt>
  </dgm:ptLst>
  <dgm:cxnLst>
    <dgm:cxn modelId="{2FD5DC1B-0F04-4567-8784-60D264DB741A}" type="presOf" srcId="{22D8E487-BA2F-4D79-AEF9-A0E1B0E8BD0B}" destId="{63E95EA9-D570-46FB-BC9A-F28A18C70E1F}" srcOrd="1" destOrd="0" presId="urn:microsoft.com/office/officeart/2005/8/layout/vProcess5"/>
    <dgm:cxn modelId="{E9560D35-3A91-41B3-9A30-71F7942C1E62}" type="presOf" srcId="{E05A8DF9-9FD8-4C0C-8EAE-7B0F7C8431A5}" destId="{85CEC179-F114-4653-BC32-1CD4AE05ED64}" srcOrd="0" destOrd="0" presId="urn:microsoft.com/office/officeart/2005/8/layout/vProcess5"/>
    <dgm:cxn modelId="{366EA23D-C3D8-40F3-AE24-5E111F60D645}" type="presOf" srcId="{4FDC575C-FC6B-4C8D-BD79-5CA3845A8CEC}" destId="{88CC948E-BE5E-4675-A089-EE368DAA8535}" srcOrd="0" destOrd="0" presId="urn:microsoft.com/office/officeart/2005/8/layout/vProcess5"/>
    <dgm:cxn modelId="{4E359740-E3C9-437F-9F09-29533ACCBEF2}" type="presOf" srcId="{E05A8DF9-9FD8-4C0C-8EAE-7B0F7C8431A5}" destId="{F90030BE-5AA8-4392-9AA8-D7D3AA27A33C}" srcOrd="1" destOrd="0" presId="urn:microsoft.com/office/officeart/2005/8/layout/vProcess5"/>
    <dgm:cxn modelId="{1C90FC7F-E8B3-475D-9F3B-2F952A6F9439}" srcId="{4FDC575C-FC6B-4C8D-BD79-5CA3845A8CEC}" destId="{E05A8DF9-9FD8-4C0C-8EAE-7B0F7C8431A5}" srcOrd="1" destOrd="0" parTransId="{E19FE409-2805-4DDF-BD17-D1F32D813893}" sibTransId="{E5E3E12C-AEBC-4CC2-A93C-DE6894420170}"/>
    <dgm:cxn modelId="{8E451A9F-B7BE-4646-A9B0-4FC2E697ED21}" type="presOf" srcId="{22D8E487-BA2F-4D79-AEF9-A0E1B0E8BD0B}" destId="{94C6B2D5-62A8-474B-8888-94CD3F3B5659}" srcOrd="0" destOrd="0" presId="urn:microsoft.com/office/officeart/2005/8/layout/vProcess5"/>
    <dgm:cxn modelId="{580C1AB4-0C83-4AAE-902D-C546B4783D0F}" srcId="{4FDC575C-FC6B-4C8D-BD79-5CA3845A8CEC}" destId="{22D8E487-BA2F-4D79-AEF9-A0E1B0E8BD0B}" srcOrd="0" destOrd="0" parTransId="{7309F253-E77A-45FB-9029-91483CEA1975}" sibTransId="{88DF442F-B5B3-4E3A-A901-2CCDF41B51E2}"/>
    <dgm:cxn modelId="{1DBFB6C6-14A0-475B-9338-8737E8ACC32B}" type="presOf" srcId="{88DF442F-B5B3-4E3A-A901-2CCDF41B51E2}" destId="{1759030B-1564-4A70-8801-148E63C951A9}" srcOrd="0" destOrd="0" presId="urn:microsoft.com/office/officeart/2005/8/layout/vProcess5"/>
    <dgm:cxn modelId="{8F9DDEA2-8559-4ADA-B86E-C60E02BFD282}" type="presParOf" srcId="{88CC948E-BE5E-4675-A089-EE368DAA8535}" destId="{520A8295-94C7-4244-9E95-61163E8A6225}" srcOrd="0" destOrd="0" presId="urn:microsoft.com/office/officeart/2005/8/layout/vProcess5"/>
    <dgm:cxn modelId="{95FDA74F-6D77-4377-B142-43483F79BEFF}" type="presParOf" srcId="{88CC948E-BE5E-4675-A089-EE368DAA8535}" destId="{94C6B2D5-62A8-474B-8888-94CD3F3B5659}" srcOrd="1" destOrd="0" presId="urn:microsoft.com/office/officeart/2005/8/layout/vProcess5"/>
    <dgm:cxn modelId="{FA3A5D7C-D34B-42BD-9EF6-9B345B6A2AA0}" type="presParOf" srcId="{88CC948E-BE5E-4675-A089-EE368DAA8535}" destId="{85CEC179-F114-4653-BC32-1CD4AE05ED64}" srcOrd="2" destOrd="0" presId="urn:microsoft.com/office/officeart/2005/8/layout/vProcess5"/>
    <dgm:cxn modelId="{D28DDC67-9C92-49A5-9E57-0D08168CC60C}" type="presParOf" srcId="{88CC948E-BE5E-4675-A089-EE368DAA8535}" destId="{1759030B-1564-4A70-8801-148E63C951A9}" srcOrd="3" destOrd="0" presId="urn:microsoft.com/office/officeart/2005/8/layout/vProcess5"/>
    <dgm:cxn modelId="{D5BA2381-A9FF-4FFB-B46C-D2B7E57B9B16}" type="presParOf" srcId="{88CC948E-BE5E-4675-A089-EE368DAA8535}" destId="{63E95EA9-D570-46FB-BC9A-F28A18C70E1F}" srcOrd="4" destOrd="0" presId="urn:microsoft.com/office/officeart/2005/8/layout/vProcess5"/>
    <dgm:cxn modelId="{42978A4D-1216-4E26-8900-C79440ED634B}" type="presParOf" srcId="{88CC948E-BE5E-4675-A089-EE368DAA8535}" destId="{F90030BE-5AA8-4392-9AA8-D7D3AA27A33C}"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DFF6C4-32F1-4D90-BC5B-978D51C0847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3F2D6B6-57B7-4ECB-9987-E613453801A2}">
      <dgm:prSet/>
      <dgm:spPr/>
      <dgm:t>
        <a:bodyPr/>
        <a:lstStyle/>
        <a:p>
          <a:r>
            <a:rPr lang="en-US"/>
            <a:t>Describe how data were processed</a:t>
          </a:r>
        </a:p>
      </dgm:t>
    </dgm:pt>
    <dgm:pt modelId="{8F788FF5-B194-46F2-AFB3-D501265558E9}" type="parTrans" cxnId="{DF1D5CCA-A240-425B-9EAB-03E98EDDCC08}">
      <dgm:prSet/>
      <dgm:spPr/>
      <dgm:t>
        <a:bodyPr/>
        <a:lstStyle/>
        <a:p>
          <a:endParaRPr lang="en-US"/>
        </a:p>
      </dgm:t>
    </dgm:pt>
    <dgm:pt modelId="{49035B31-1E46-4E4A-8624-9EC054A4DC4F}" type="sibTrans" cxnId="{DF1D5CCA-A240-425B-9EAB-03E98EDDCC08}">
      <dgm:prSet/>
      <dgm:spPr/>
      <dgm:t>
        <a:bodyPr/>
        <a:lstStyle/>
        <a:p>
          <a:endParaRPr lang="en-US"/>
        </a:p>
      </dgm:t>
    </dgm:pt>
    <dgm:pt modelId="{B65DB824-4A5B-456C-95D3-BB2604DBF967}">
      <dgm:prSet/>
      <dgm:spPr/>
      <dgm:t>
        <a:bodyPr/>
        <a:lstStyle/>
        <a:p>
          <a:r>
            <a:rPr lang="en-US"/>
            <a:t>You need to present your data wrangling process using key phrases and flowcharts</a:t>
          </a:r>
        </a:p>
      </dgm:t>
    </dgm:pt>
    <dgm:pt modelId="{1EDB9F1F-C991-42AF-A85C-EEDD667156F5}" type="parTrans" cxnId="{686E682A-7538-456E-AC18-DEAA6FFF81C6}">
      <dgm:prSet/>
      <dgm:spPr/>
      <dgm:t>
        <a:bodyPr/>
        <a:lstStyle/>
        <a:p>
          <a:endParaRPr lang="en-US"/>
        </a:p>
      </dgm:t>
    </dgm:pt>
    <dgm:pt modelId="{A852103F-389D-475D-A1EE-D4F87C39F4E6}" type="sibTrans" cxnId="{686E682A-7538-456E-AC18-DEAA6FFF81C6}">
      <dgm:prSet/>
      <dgm:spPr/>
      <dgm:t>
        <a:bodyPr/>
        <a:lstStyle/>
        <a:p>
          <a:endParaRPr lang="en-US"/>
        </a:p>
      </dgm:t>
    </dgm:pt>
    <dgm:pt modelId="{E1F038C6-B296-4710-938E-8DC4B66818DF}">
      <dgm:prSet/>
      <dgm:spPr/>
      <dgm:t>
        <a:bodyPr/>
        <a:lstStyle/>
        <a:p>
          <a:r>
            <a:rPr lang="en-US">
              <a:hlinkClick xmlns:r="http://schemas.openxmlformats.org/officeDocument/2006/relationships" r:id="rId1"/>
            </a:rPr>
            <a:t>https://github.com/christopherdonner/appliedDataScienceCapstone/blob/main/labs-jupyter-spacex-Data%20wrangling.ipynb</a:t>
          </a:r>
          <a:r>
            <a:rPr lang="en-US"/>
            <a:t> </a:t>
          </a:r>
        </a:p>
      </dgm:t>
    </dgm:pt>
    <dgm:pt modelId="{468ADBE9-6578-4224-B30C-BD81FE6CBB70}" type="parTrans" cxnId="{48646214-2505-4D0D-B570-B7C61595129B}">
      <dgm:prSet/>
      <dgm:spPr/>
      <dgm:t>
        <a:bodyPr/>
        <a:lstStyle/>
        <a:p>
          <a:endParaRPr lang="en-US"/>
        </a:p>
      </dgm:t>
    </dgm:pt>
    <dgm:pt modelId="{D01CB28D-31E4-46A2-A3EA-515DD4B5AFFC}" type="sibTrans" cxnId="{48646214-2505-4D0D-B570-B7C61595129B}">
      <dgm:prSet/>
      <dgm:spPr/>
      <dgm:t>
        <a:bodyPr/>
        <a:lstStyle/>
        <a:p>
          <a:endParaRPr lang="en-US"/>
        </a:p>
      </dgm:t>
    </dgm:pt>
    <dgm:pt modelId="{E97F3EB4-969C-4F7B-BF52-1B9F8846BB10}" type="pres">
      <dgm:prSet presAssocID="{EDDFF6C4-32F1-4D90-BC5B-978D51C08472}" presName="linear" presStyleCnt="0">
        <dgm:presLayoutVars>
          <dgm:animLvl val="lvl"/>
          <dgm:resizeHandles val="exact"/>
        </dgm:presLayoutVars>
      </dgm:prSet>
      <dgm:spPr/>
    </dgm:pt>
    <dgm:pt modelId="{808C3EBA-5E71-4814-8776-46AE4602D0A7}" type="pres">
      <dgm:prSet presAssocID="{23F2D6B6-57B7-4ECB-9987-E613453801A2}" presName="parentText" presStyleLbl="node1" presStyleIdx="0" presStyleCnt="3">
        <dgm:presLayoutVars>
          <dgm:chMax val="0"/>
          <dgm:bulletEnabled val="1"/>
        </dgm:presLayoutVars>
      </dgm:prSet>
      <dgm:spPr/>
    </dgm:pt>
    <dgm:pt modelId="{E34B5016-FDA5-447A-89E1-428F5D3D35B3}" type="pres">
      <dgm:prSet presAssocID="{49035B31-1E46-4E4A-8624-9EC054A4DC4F}" presName="spacer" presStyleCnt="0"/>
      <dgm:spPr/>
    </dgm:pt>
    <dgm:pt modelId="{58E5734C-8E5D-42FE-B5FA-3CF8841F5C31}" type="pres">
      <dgm:prSet presAssocID="{B65DB824-4A5B-456C-95D3-BB2604DBF967}" presName="parentText" presStyleLbl="node1" presStyleIdx="1" presStyleCnt="3">
        <dgm:presLayoutVars>
          <dgm:chMax val="0"/>
          <dgm:bulletEnabled val="1"/>
        </dgm:presLayoutVars>
      </dgm:prSet>
      <dgm:spPr/>
    </dgm:pt>
    <dgm:pt modelId="{D2521081-CC54-4F81-9450-17DA80D15639}" type="pres">
      <dgm:prSet presAssocID="{A852103F-389D-475D-A1EE-D4F87C39F4E6}" presName="spacer" presStyleCnt="0"/>
      <dgm:spPr/>
    </dgm:pt>
    <dgm:pt modelId="{9852EE43-71C6-40E3-9F11-9E58BC492B87}" type="pres">
      <dgm:prSet presAssocID="{E1F038C6-B296-4710-938E-8DC4B66818DF}" presName="parentText" presStyleLbl="node1" presStyleIdx="2" presStyleCnt="3">
        <dgm:presLayoutVars>
          <dgm:chMax val="0"/>
          <dgm:bulletEnabled val="1"/>
        </dgm:presLayoutVars>
      </dgm:prSet>
      <dgm:spPr/>
    </dgm:pt>
  </dgm:ptLst>
  <dgm:cxnLst>
    <dgm:cxn modelId="{48646214-2505-4D0D-B570-B7C61595129B}" srcId="{EDDFF6C4-32F1-4D90-BC5B-978D51C08472}" destId="{E1F038C6-B296-4710-938E-8DC4B66818DF}" srcOrd="2" destOrd="0" parTransId="{468ADBE9-6578-4224-B30C-BD81FE6CBB70}" sibTransId="{D01CB28D-31E4-46A2-A3EA-515DD4B5AFFC}"/>
    <dgm:cxn modelId="{686E682A-7538-456E-AC18-DEAA6FFF81C6}" srcId="{EDDFF6C4-32F1-4D90-BC5B-978D51C08472}" destId="{B65DB824-4A5B-456C-95D3-BB2604DBF967}" srcOrd="1" destOrd="0" parTransId="{1EDB9F1F-C991-42AF-A85C-EEDD667156F5}" sibTransId="{A852103F-389D-475D-A1EE-D4F87C39F4E6}"/>
    <dgm:cxn modelId="{4DFF9E3A-8ECB-406D-BD64-E4050192A128}" type="presOf" srcId="{EDDFF6C4-32F1-4D90-BC5B-978D51C08472}" destId="{E97F3EB4-969C-4F7B-BF52-1B9F8846BB10}" srcOrd="0" destOrd="0" presId="urn:microsoft.com/office/officeart/2005/8/layout/vList2"/>
    <dgm:cxn modelId="{AF30B05B-C232-4FF0-B779-597345D09607}" type="presOf" srcId="{E1F038C6-B296-4710-938E-8DC4B66818DF}" destId="{9852EE43-71C6-40E3-9F11-9E58BC492B87}" srcOrd="0" destOrd="0" presId="urn:microsoft.com/office/officeart/2005/8/layout/vList2"/>
    <dgm:cxn modelId="{DF1D5CCA-A240-425B-9EAB-03E98EDDCC08}" srcId="{EDDFF6C4-32F1-4D90-BC5B-978D51C08472}" destId="{23F2D6B6-57B7-4ECB-9987-E613453801A2}" srcOrd="0" destOrd="0" parTransId="{8F788FF5-B194-46F2-AFB3-D501265558E9}" sibTransId="{49035B31-1E46-4E4A-8624-9EC054A4DC4F}"/>
    <dgm:cxn modelId="{1A394BEB-285A-4A55-AEEB-4E31D85F6490}" type="presOf" srcId="{B65DB824-4A5B-456C-95D3-BB2604DBF967}" destId="{58E5734C-8E5D-42FE-B5FA-3CF8841F5C31}" srcOrd="0" destOrd="0" presId="urn:microsoft.com/office/officeart/2005/8/layout/vList2"/>
    <dgm:cxn modelId="{B5E731EF-C160-48E4-90AB-2077A97DEA05}" type="presOf" srcId="{23F2D6B6-57B7-4ECB-9987-E613453801A2}" destId="{808C3EBA-5E71-4814-8776-46AE4602D0A7}" srcOrd="0" destOrd="0" presId="urn:microsoft.com/office/officeart/2005/8/layout/vList2"/>
    <dgm:cxn modelId="{3E55A56C-9B3F-4330-823B-5D6A93D54D87}" type="presParOf" srcId="{E97F3EB4-969C-4F7B-BF52-1B9F8846BB10}" destId="{808C3EBA-5E71-4814-8776-46AE4602D0A7}" srcOrd="0" destOrd="0" presId="urn:microsoft.com/office/officeart/2005/8/layout/vList2"/>
    <dgm:cxn modelId="{93C48675-D25F-4573-81B0-0EC16463B96F}" type="presParOf" srcId="{E97F3EB4-969C-4F7B-BF52-1B9F8846BB10}" destId="{E34B5016-FDA5-447A-89E1-428F5D3D35B3}" srcOrd="1" destOrd="0" presId="urn:microsoft.com/office/officeart/2005/8/layout/vList2"/>
    <dgm:cxn modelId="{D90E9D96-D3E1-41F6-BA04-0159EC31C964}" type="presParOf" srcId="{E97F3EB4-969C-4F7B-BF52-1B9F8846BB10}" destId="{58E5734C-8E5D-42FE-B5FA-3CF8841F5C31}" srcOrd="2" destOrd="0" presId="urn:microsoft.com/office/officeart/2005/8/layout/vList2"/>
    <dgm:cxn modelId="{EFE327C6-0CD2-4556-8E29-8F20924E04BC}" type="presParOf" srcId="{E97F3EB4-969C-4F7B-BF52-1B9F8846BB10}" destId="{D2521081-CC54-4F81-9450-17DA80D15639}" srcOrd="3" destOrd="0" presId="urn:microsoft.com/office/officeart/2005/8/layout/vList2"/>
    <dgm:cxn modelId="{E9913E59-92A1-4E5F-8F35-6079D443358C}" type="presParOf" srcId="{E97F3EB4-969C-4F7B-BF52-1B9F8846BB10}" destId="{9852EE43-71C6-40E3-9F11-9E58BC492B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C4419-302E-401A-A1D2-2561FFDDC46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D78BA4D-C2CD-4F54-9DC2-7C2B3103B298}">
      <dgm:prSet/>
      <dgm:spPr/>
      <dgm:t>
        <a:bodyPr/>
        <a:lstStyle/>
        <a:p>
          <a:r>
            <a:rPr lang="en-US"/>
            <a:t>Plotted correlations between launch site, booster type, payload as they pertain to success of launch and booster retrieval</a:t>
          </a:r>
        </a:p>
      </dgm:t>
    </dgm:pt>
    <dgm:pt modelId="{10D7C61F-3757-453F-BE48-3EF7D43289BD}" type="parTrans" cxnId="{3AF81E69-2BED-4D7B-9870-B26ECBA37949}">
      <dgm:prSet/>
      <dgm:spPr/>
      <dgm:t>
        <a:bodyPr/>
        <a:lstStyle/>
        <a:p>
          <a:endParaRPr lang="en-US"/>
        </a:p>
      </dgm:t>
    </dgm:pt>
    <dgm:pt modelId="{29FA4F27-22F4-44F2-BC98-3641BEEEE588}" type="sibTrans" cxnId="{3AF81E69-2BED-4D7B-9870-B26ECBA37949}">
      <dgm:prSet/>
      <dgm:spPr/>
      <dgm:t>
        <a:bodyPr/>
        <a:lstStyle/>
        <a:p>
          <a:endParaRPr lang="en-US"/>
        </a:p>
      </dgm:t>
    </dgm:pt>
    <dgm:pt modelId="{44E11EFD-ED6F-4B0B-B2EA-B6C3F73F4AC0}">
      <dgm:prSet/>
      <dgm:spPr/>
      <dgm:t>
        <a:bodyPr/>
        <a:lstStyle/>
        <a:p>
          <a:r>
            <a:rPr lang="en-US">
              <a:hlinkClick xmlns:r="http://schemas.openxmlformats.org/officeDocument/2006/relationships" r:id="rId1"/>
            </a:rPr>
            <a:t>https://github.com/christopherdonner/appliedDataScienceCapstone/blob/main/spacex_dash_app.py</a:t>
          </a:r>
          <a:r>
            <a:rPr lang="en-US"/>
            <a:t> </a:t>
          </a:r>
        </a:p>
      </dgm:t>
    </dgm:pt>
    <dgm:pt modelId="{45CDAC1A-6CB2-4434-9759-3CFCBFDF1D81}" type="parTrans" cxnId="{06CF9B2B-2146-4CAA-A8F8-6ACB2074AD0D}">
      <dgm:prSet/>
      <dgm:spPr/>
      <dgm:t>
        <a:bodyPr/>
        <a:lstStyle/>
        <a:p>
          <a:endParaRPr lang="en-US"/>
        </a:p>
      </dgm:t>
    </dgm:pt>
    <dgm:pt modelId="{542C5F77-58E6-4025-A558-14F6EAF3D6CE}" type="sibTrans" cxnId="{06CF9B2B-2146-4CAA-A8F8-6ACB2074AD0D}">
      <dgm:prSet/>
      <dgm:spPr/>
      <dgm:t>
        <a:bodyPr/>
        <a:lstStyle/>
        <a:p>
          <a:endParaRPr lang="en-US"/>
        </a:p>
      </dgm:t>
    </dgm:pt>
    <dgm:pt modelId="{8806A87D-C942-4B3A-8318-4A820397EFB2}" type="pres">
      <dgm:prSet presAssocID="{3C0C4419-302E-401A-A1D2-2561FFDDC460}" presName="linear" presStyleCnt="0">
        <dgm:presLayoutVars>
          <dgm:animLvl val="lvl"/>
          <dgm:resizeHandles val="exact"/>
        </dgm:presLayoutVars>
      </dgm:prSet>
      <dgm:spPr/>
    </dgm:pt>
    <dgm:pt modelId="{0ABF7C8D-3331-4DE2-A8DB-EE160F8CDFA1}" type="pres">
      <dgm:prSet presAssocID="{2D78BA4D-C2CD-4F54-9DC2-7C2B3103B298}" presName="parentText" presStyleLbl="node1" presStyleIdx="0" presStyleCnt="2">
        <dgm:presLayoutVars>
          <dgm:chMax val="0"/>
          <dgm:bulletEnabled val="1"/>
        </dgm:presLayoutVars>
      </dgm:prSet>
      <dgm:spPr/>
    </dgm:pt>
    <dgm:pt modelId="{E03BF4B6-1369-4CF1-A574-CD97AB6BF23A}" type="pres">
      <dgm:prSet presAssocID="{29FA4F27-22F4-44F2-BC98-3641BEEEE588}" presName="spacer" presStyleCnt="0"/>
      <dgm:spPr/>
    </dgm:pt>
    <dgm:pt modelId="{14D494A2-D264-4F89-B989-CDF1470FE049}" type="pres">
      <dgm:prSet presAssocID="{44E11EFD-ED6F-4B0B-B2EA-B6C3F73F4AC0}" presName="parentText" presStyleLbl="node1" presStyleIdx="1" presStyleCnt="2">
        <dgm:presLayoutVars>
          <dgm:chMax val="0"/>
          <dgm:bulletEnabled val="1"/>
        </dgm:presLayoutVars>
      </dgm:prSet>
      <dgm:spPr/>
    </dgm:pt>
  </dgm:ptLst>
  <dgm:cxnLst>
    <dgm:cxn modelId="{06CF9B2B-2146-4CAA-A8F8-6ACB2074AD0D}" srcId="{3C0C4419-302E-401A-A1D2-2561FFDDC460}" destId="{44E11EFD-ED6F-4B0B-B2EA-B6C3F73F4AC0}" srcOrd="1" destOrd="0" parTransId="{45CDAC1A-6CB2-4434-9759-3CFCBFDF1D81}" sibTransId="{542C5F77-58E6-4025-A558-14F6EAF3D6CE}"/>
    <dgm:cxn modelId="{3AF81E69-2BED-4D7B-9870-B26ECBA37949}" srcId="{3C0C4419-302E-401A-A1D2-2561FFDDC460}" destId="{2D78BA4D-C2CD-4F54-9DC2-7C2B3103B298}" srcOrd="0" destOrd="0" parTransId="{10D7C61F-3757-453F-BE48-3EF7D43289BD}" sibTransId="{29FA4F27-22F4-44F2-BC98-3641BEEEE588}"/>
    <dgm:cxn modelId="{F953F58B-C4CE-4546-B769-F5D156344561}" type="presOf" srcId="{2D78BA4D-C2CD-4F54-9DC2-7C2B3103B298}" destId="{0ABF7C8D-3331-4DE2-A8DB-EE160F8CDFA1}" srcOrd="0" destOrd="0" presId="urn:microsoft.com/office/officeart/2005/8/layout/vList2"/>
    <dgm:cxn modelId="{A701288E-6263-4FFD-9DBC-A958AB2FE03E}" type="presOf" srcId="{44E11EFD-ED6F-4B0B-B2EA-B6C3F73F4AC0}" destId="{14D494A2-D264-4F89-B989-CDF1470FE049}" srcOrd="0" destOrd="0" presId="urn:microsoft.com/office/officeart/2005/8/layout/vList2"/>
    <dgm:cxn modelId="{D308738E-461C-4A57-97B0-08A1A284CF06}" type="presOf" srcId="{3C0C4419-302E-401A-A1D2-2561FFDDC460}" destId="{8806A87D-C942-4B3A-8318-4A820397EFB2}" srcOrd="0" destOrd="0" presId="urn:microsoft.com/office/officeart/2005/8/layout/vList2"/>
    <dgm:cxn modelId="{0690D3D2-D341-4AAE-BF48-2161AA030C55}" type="presParOf" srcId="{8806A87D-C942-4B3A-8318-4A820397EFB2}" destId="{0ABF7C8D-3331-4DE2-A8DB-EE160F8CDFA1}" srcOrd="0" destOrd="0" presId="urn:microsoft.com/office/officeart/2005/8/layout/vList2"/>
    <dgm:cxn modelId="{02D5F871-1703-470D-B39C-A9C510F2C951}" type="presParOf" srcId="{8806A87D-C942-4B3A-8318-4A820397EFB2}" destId="{E03BF4B6-1369-4CF1-A574-CD97AB6BF23A}" srcOrd="1" destOrd="0" presId="urn:microsoft.com/office/officeart/2005/8/layout/vList2"/>
    <dgm:cxn modelId="{37784128-7194-4F6F-8613-32A7BE628FAA}" type="presParOf" srcId="{8806A87D-C942-4B3A-8318-4A820397EFB2}" destId="{14D494A2-D264-4F89-B989-CDF1470FE049}"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3C1B35-23A0-4CAE-BFF2-35D50D73149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16658FA-CF68-4FF8-B17C-01B227EEC6CA}">
      <dgm:prSet/>
      <dgm:spPr/>
      <dgm:t>
        <a:bodyPr/>
        <a:lstStyle/>
        <a:p>
          <a:r>
            <a:rPr lang="en-US"/>
            <a:t>Retrieved a comprehensive collection of stats, facts and figures</a:t>
          </a:r>
        </a:p>
      </dgm:t>
    </dgm:pt>
    <dgm:pt modelId="{83261050-792F-4772-AF79-896E020F1361}" type="parTrans" cxnId="{F71D13DD-AD51-4B5F-B066-E9932DBF703A}">
      <dgm:prSet/>
      <dgm:spPr/>
      <dgm:t>
        <a:bodyPr/>
        <a:lstStyle/>
        <a:p>
          <a:endParaRPr lang="en-US"/>
        </a:p>
      </dgm:t>
    </dgm:pt>
    <dgm:pt modelId="{EC575D73-15B2-4A20-98F2-A6BC87760EC7}" type="sibTrans" cxnId="{F71D13DD-AD51-4B5F-B066-E9932DBF703A}">
      <dgm:prSet/>
      <dgm:spPr/>
      <dgm:t>
        <a:bodyPr/>
        <a:lstStyle/>
        <a:p>
          <a:endParaRPr lang="en-US"/>
        </a:p>
      </dgm:t>
    </dgm:pt>
    <dgm:pt modelId="{6EB21A8D-F40A-413A-BDBF-07AB1EBA016A}">
      <dgm:prSet/>
      <dgm:spPr/>
      <dgm:t>
        <a:bodyPr/>
        <a:lstStyle/>
        <a:p>
          <a:r>
            <a:rPr lang="en-US"/>
            <a:t>This is detailed later in the rerport</a:t>
          </a:r>
        </a:p>
      </dgm:t>
    </dgm:pt>
    <dgm:pt modelId="{7C8282DB-8C96-4EE9-9C6A-4B9BA1332DB1}" type="parTrans" cxnId="{5592932E-93BC-4749-8EFB-A81C74C52F8C}">
      <dgm:prSet/>
      <dgm:spPr/>
      <dgm:t>
        <a:bodyPr/>
        <a:lstStyle/>
        <a:p>
          <a:endParaRPr lang="en-US"/>
        </a:p>
      </dgm:t>
    </dgm:pt>
    <dgm:pt modelId="{83A1EA58-1C63-4F6B-AB3D-FA54806AAD7D}" type="sibTrans" cxnId="{5592932E-93BC-4749-8EFB-A81C74C52F8C}">
      <dgm:prSet/>
      <dgm:spPr/>
      <dgm:t>
        <a:bodyPr/>
        <a:lstStyle/>
        <a:p>
          <a:endParaRPr lang="en-US"/>
        </a:p>
      </dgm:t>
    </dgm:pt>
    <dgm:pt modelId="{8C05118B-4BE9-4CD9-8BBC-1002BD141DC0}">
      <dgm:prSet/>
      <dgm:spPr/>
      <dgm:t>
        <a:bodyPr/>
        <a:lstStyle/>
        <a:p>
          <a:r>
            <a:rPr lang="en-US">
              <a:hlinkClick xmlns:r="http://schemas.openxmlformats.org/officeDocument/2006/relationships" r:id="rId1"/>
            </a:rPr>
            <a:t>https://github.com/christopherdonner/appliedDataScienceCapstone/blob/main/jupyter-labs-eda-sql-coursera_sqllite.ipynb</a:t>
          </a:r>
          <a:r>
            <a:rPr lang="en-US"/>
            <a:t> </a:t>
          </a:r>
        </a:p>
      </dgm:t>
    </dgm:pt>
    <dgm:pt modelId="{3EEE164A-C2DB-42A4-B240-78F4A9D8C4E8}" type="parTrans" cxnId="{963C0373-9266-4072-A1FD-4DEE9316306B}">
      <dgm:prSet/>
      <dgm:spPr/>
      <dgm:t>
        <a:bodyPr/>
        <a:lstStyle/>
        <a:p>
          <a:endParaRPr lang="en-US"/>
        </a:p>
      </dgm:t>
    </dgm:pt>
    <dgm:pt modelId="{19FE8735-0860-4197-8BD5-B2788CADC2A2}" type="sibTrans" cxnId="{963C0373-9266-4072-A1FD-4DEE9316306B}">
      <dgm:prSet/>
      <dgm:spPr/>
      <dgm:t>
        <a:bodyPr/>
        <a:lstStyle/>
        <a:p>
          <a:endParaRPr lang="en-US"/>
        </a:p>
      </dgm:t>
    </dgm:pt>
    <dgm:pt modelId="{573CCA1D-B15B-4EC4-A000-5B424B35EBD8}" type="pres">
      <dgm:prSet presAssocID="{2A3C1B35-23A0-4CAE-BFF2-35D50D731498}" presName="linear" presStyleCnt="0">
        <dgm:presLayoutVars>
          <dgm:animLvl val="lvl"/>
          <dgm:resizeHandles val="exact"/>
        </dgm:presLayoutVars>
      </dgm:prSet>
      <dgm:spPr/>
    </dgm:pt>
    <dgm:pt modelId="{3CD776C7-B209-46B7-AAB9-F11831BB2E2E}" type="pres">
      <dgm:prSet presAssocID="{A16658FA-CF68-4FF8-B17C-01B227EEC6CA}" presName="parentText" presStyleLbl="node1" presStyleIdx="0" presStyleCnt="3">
        <dgm:presLayoutVars>
          <dgm:chMax val="0"/>
          <dgm:bulletEnabled val="1"/>
        </dgm:presLayoutVars>
      </dgm:prSet>
      <dgm:spPr/>
    </dgm:pt>
    <dgm:pt modelId="{B37A7F3B-81E3-450F-A0AD-0CDE2AEA6D59}" type="pres">
      <dgm:prSet presAssocID="{EC575D73-15B2-4A20-98F2-A6BC87760EC7}" presName="spacer" presStyleCnt="0"/>
      <dgm:spPr/>
    </dgm:pt>
    <dgm:pt modelId="{342EBCEB-0D8F-486E-A67C-A82B206CFADD}" type="pres">
      <dgm:prSet presAssocID="{6EB21A8D-F40A-413A-BDBF-07AB1EBA016A}" presName="parentText" presStyleLbl="node1" presStyleIdx="1" presStyleCnt="3">
        <dgm:presLayoutVars>
          <dgm:chMax val="0"/>
          <dgm:bulletEnabled val="1"/>
        </dgm:presLayoutVars>
      </dgm:prSet>
      <dgm:spPr/>
    </dgm:pt>
    <dgm:pt modelId="{265DBDA2-E3B2-450D-92D5-AACBEB27F255}" type="pres">
      <dgm:prSet presAssocID="{83A1EA58-1C63-4F6B-AB3D-FA54806AAD7D}" presName="spacer" presStyleCnt="0"/>
      <dgm:spPr/>
    </dgm:pt>
    <dgm:pt modelId="{65989271-D8A0-44BD-8089-5569A640B320}" type="pres">
      <dgm:prSet presAssocID="{8C05118B-4BE9-4CD9-8BBC-1002BD141DC0}" presName="parentText" presStyleLbl="node1" presStyleIdx="2" presStyleCnt="3">
        <dgm:presLayoutVars>
          <dgm:chMax val="0"/>
          <dgm:bulletEnabled val="1"/>
        </dgm:presLayoutVars>
      </dgm:prSet>
      <dgm:spPr/>
    </dgm:pt>
  </dgm:ptLst>
  <dgm:cxnLst>
    <dgm:cxn modelId="{116A4929-6D57-4D88-BF6B-846C10CA4403}" type="presOf" srcId="{8C05118B-4BE9-4CD9-8BBC-1002BD141DC0}" destId="{65989271-D8A0-44BD-8089-5569A640B320}" srcOrd="0" destOrd="0" presId="urn:microsoft.com/office/officeart/2005/8/layout/vList2"/>
    <dgm:cxn modelId="{5592932E-93BC-4749-8EFB-A81C74C52F8C}" srcId="{2A3C1B35-23A0-4CAE-BFF2-35D50D731498}" destId="{6EB21A8D-F40A-413A-BDBF-07AB1EBA016A}" srcOrd="1" destOrd="0" parTransId="{7C8282DB-8C96-4EE9-9C6A-4B9BA1332DB1}" sibTransId="{83A1EA58-1C63-4F6B-AB3D-FA54806AAD7D}"/>
    <dgm:cxn modelId="{963C0373-9266-4072-A1FD-4DEE9316306B}" srcId="{2A3C1B35-23A0-4CAE-BFF2-35D50D731498}" destId="{8C05118B-4BE9-4CD9-8BBC-1002BD141DC0}" srcOrd="2" destOrd="0" parTransId="{3EEE164A-C2DB-42A4-B240-78F4A9D8C4E8}" sibTransId="{19FE8735-0860-4197-8BD5-B2788CADC2A2}"/>
    <dgm:cxn modelId="{C2075E56-139F-4D90-A405-3BEA233E71F8}" type="presOf" srcId="{6EB21A8D-F40A-413A-BDBF-07AB1EBA016A}" destId="{342EBCEB-0D8F-486E-A67C-A82B206CFADD}" srcOrd="0" destOrd="0" presId="urn:microsoft.com/office/officeart/2005/8/layout/vList2"/>
    <dgm:cxn modelId="{0924FAAC-EB66-4BE0-8F2E-4AA20E975B4D}" type="presOf" srcId="{A16658FA-CF68-4FF8-B17C-01B227EEC6CA}" destId="{3CD776C7-B209-46B7-AAB9-F11831BB2E2E}" srcOrd="0" destOrd="0" presId="urn:microsoft.com/office/officeart/2005/8/layout/vList2"/>
    <dgm:cxn modelId="{BF5205B2-2CB8-4C33-A712-7E24AA5A7ED8}" type="presOf" srcId="{2A3C1B35-23A0-4CAE-BFF2-35D50D731498}" destId="{573CCA1D-B15B-4EC4-A000-5B424B35EBD8}" srcOrd="0" destOrd="0" presId="urn:microsoft.com/office/officeart/2005/8/layout/vList2"/>
    <dgm:cxn modelId="{F71D13DD-AD51-4B5F-B066-E9932DBF703A}" srcId="{2A3C1B35-23A0-4CAE-BFF2-35D50D731498}" destId="{A16658FA-CF68-4FF8-B17C-01B227EEC6CA}" srcOrd="0" destOrd="0" parTransId="{83261050-792F-4772-AF79-896E020F1361}" sibTransId="{EC575D73-15B2-4A20-98F2-A6BC87760EC7}"/>
    <dgm:cxn modelId="{576EF773-7BC7-4EDA-8672-9998E8359584}" type="presParOf" srcId="{573CCA1D-B15B-4EC4-A000-5B424B35EBD8}" destId="{3CD776C7-B209-46B7-AAB9-F11831BB2E2E}" srcOrd="0" destOrd="0" presId="urn:microsoft.com/office/officeart/2005/8/layout/vList2"/>
    <dgm:cxn modelId="{B4D6E9A7-162D-4081-8CE5-2A1BB34DD619}" type="presParOf" srcId="{573CCA1D-B15B-4EC4-A000-5B424B35EBD8}" destId="{B37A7F3B-81E3-450F-A0AD-0CDE2AEA6D59}" srcOrd="1" destOrd="0" presId="urn:microsoft.com/office/officeart/2005/8/layout/vList2"/>
    <dgm:cxn modelId="{31C5AB0F-2E2F-419E-8572-7DCCF9285E62}" type="presParOf" srcId="{573CCA1D-B15B-4EC4-A000-5B424B35EBD8}" destId="{342EBCEB-0D8F-486E-A67C-A82B206CFADD}" srcOrd="2" destOrd="0" presId="urn:microsoft.com/office/officeart/2005/8/layout/vList2"/>
    <dgm:cxn modelId="{3C57BEBE-BC96-4A72-9177-1F737A5A93A3}" type="presParOf" srcId="{573CCA1D-B15B-4EC4-A000-5B424B35EBD8}" destId="{265DBDA2-E3B2-450D-92D5-AACBEB27F255}" srcOrd="3" destOrd="0" presId="urn:microsoft.com/office/officeart/2005/8/layout/vList2"/>
    <dgm:cxn modelId="{883C9D0C-6CF6-4ED4-ACC8-B1F9C62E54F0}" type="presParOf" srcId="{573CCA1D-B15B-4EC4-A000-5B424B35EBD8}" destId="{65989271-D8A0-44BD-8089-5569A640B3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22E49-C211-4030-B5C6-906CC3E973A4}">
      <dsp:nvSpPr>
        <dsp:cNvPr id="0" name=""/>
        <dsp:cNvSpPr/>
      </dsp:nvSpPr>
      <dsp:spPr>
        <a:xfrm>
          <a:off x="402550" y="1992"/>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Executive Summary</a:t>
          </a:r>
        </a:p>
      </dsp:txBody>
      <dsp:txXfrm>
        <a:off x="402550" y="1992"/>
        <a:ext cx="3034531" cy="1820718"/>
      </dsp:txXfrm>
    </dsp:sp>
    <dsp:sp modelId="{21B38C7F-5F6B-4B5C-B12F-AB710A2DA54F}">
      <dsp:nvSpPr>
        <dsp:cNvPr id="0" name=""/>
        <dsp:cNvSpPr/>
      </dsp:nvSpPr>
      <dsp:spPr>
        <a:xfrm>
          <a:off x="3740534" y="1992"/>
          <a:ext cx="3034531" cy="18207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Introduction</a:t>
          </a:r>
        </a:p>
      </dsp:txBody>
      <dsp:txXfrm>
        <a:off x="3740534" y="1992"/>
        <a:ext cx="3034531" cy="1820718"/>
      </dsp:txXfrm>
    </dsp:sp>
    <dsp:sp modelId="{DDDD5492-2303-44BF-8C7A-212CFF5002B8}">
      <dsp:nvSpPr>
        <dsp:cNvPr id="0" name=""/>
        <dsp:cNvSpPr/>
      </dsp:nvSpPr>
      <dsp:spPr>
        <a:xfrm>
          <a:off x="7078518" y="1992"/>
          <a:ext cx="3034531" cy="18207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Methodology</a:t>
          </a:r>
        </a:p>
      </dsp:txBody>
      <dsp:txXfrm>
        <a:off x="7078518" y="1992"/>
        <a:ext cx="3034531" cy="1820718"/>
      </dsp:txXfrm>
    </dsp:sp>
    <dsp:sp modelId="{1971EBD6-71A5-438B-97E0-9FE7163C2BBB}">
      <dsp:nvSpPr>
        <dsp:cNvPr id="0" name=""/>
        <dsp:cNvSpPr/>
      </dsp:nvSpPr>
      <dsp:spPr>
        <a:xfrm>
          <a:off x="402550" y="2126164"/>
          <a:ext cx="3034531" cy="1820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Results</a:t>
          </a:r>
        </a:p>
      </dsp:txBody>
      <dsp:txXfrm>
        <a:off x="402550" y="2126164"/>
        <a:ext cx="3034531" cy="1820718"/>
      </dsp:txXfrm>
    </dsp:sp>
    <dsp:sp modelId="{7BAD24E9-D572-47C3-A746-DAC300258BC9}">
      <dsp:nvSpPr>
        <dsp:cNvPr id="0" name=""/>
        <dsp:cNvSpPr/>
      </dsp:nvSpPr>
      <dsp:spPr>
        <a:xfrm>
          <a:off x="3740534" y="2126164"/>
          <a:ext cx="3034531" cy="18207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Conclusion</a:t>
          </a:r>
        </a:p>
      </dsp:txBody>
      <dsp:txXfrm>
        <a:off x="3740534" y="2126164"/>
        <a:ext cx="3034531" cy="1820718"/>
      </dsp:txXfrm>
    </dsp:sp>
    <dsp:sp modelId="{F79A80DF-B032-49BD-B4D7-65A320E271D2}">
      <dsp:nvSpPr>
        <dsp:cNvPr id="0" name=""/>
        <dsp:cNvSpPr/>
      </dsp:nvSpPr>
      <dsp:spPr>
        <a:xfrm>
          <a:off x="7078518" y="2126164"/>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Appendix</a:t>
          </a:r>
        </a:p>
      </dsp:txBody>
      <dsp:txXfrm>
        <a:off x="7078518" y="2126164"/>
        <a:ext cx="3034531" cy="1820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B7220-D404-4455-A4DB-3AD511498B08}">
      <dsp:nvSpPr>
        <dsp:cNvPr id="0" name=""/>
        <dsp:cNvSpPr/>
      </dsp:nvSpPr>
      <dsp:spPr>
        <a:xfrm>
          <a:off x="0" y="1567638"/>
          <a:ext cx="10515600"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Showcased launch site proximity to coast lines and distance from urban centers</a:t>
          </a:r>
        </a:p>
      </dsp:txBody>
      <dsp:txXfrm>
        <a:off x="18734" y="1586372"/>
        <a:ext cx="10478132" cy="346292"/>
      </dsp:txXfrm>
    </dsp:sp>
    <dsp:sp modelId="{544187E6-7610-404D-89DB-15BED3D692FA}">
      <dsp:nvSpPr>
        <dsp:cNvPr id="0" name=""/>
        <dsp:cNvSpPr/>
      </dsp:nvSpPr>
      <dsp:spPr>
        <a:xfrm>
          <a:off x="0" y="1997478"/>
          <a:ext cx="10515600" cy="3837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hlinkClick xmlns:r="http://schemas.openxmlformats.org/officeDocument/2006/relationships" r:id="rId1"/>
            </a:rPr>
            <a:t>https://github.com/christopherdonner/appliedDataScienceCapstone/blob/main/lab_jupyter_launch_site_location.ipynb</a:t>
          </a:r>
          <a:r>
            <a:rPr lang="en-US" sz="1600" kern="1200"/>
            <a:t> </a:t>
          </a:r>
        </a:p>
      </dsp:txBody>
      <dsp:txXfrm>
        <a:off x="18734" y="2016212"/>
        <a:ext cx="10478132"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798B1-31B2-4E6F-B2A4-71C1EB032799}">
      <dsp:nvSpPr>
        <dsp:cNvPr id="0" name=""/>
        <dsp:cNvSpPr/>
      </dsp:nvSpPr>
      <dsp:spPr>
        <a:xfrm>
          <a:off x="0" y="1236145"/>
          <a:ext cx="10515600"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Summarize what plots/graphs and interactions you have added to a dashboard</a:t>
          </a:r>
        </a:p>
      </dsp:txBody>
      <dsp:txXfrm>
        <a:off x="22246" y="1258391"/>
        <a:ext cx="10471108" cy="411223"/>
      </dsp:txXfrm>
    </dsp:sp>
    <dsp:sp modelId="{7F547E2F-650F-4183-AE52-EA3F35364F92}">
      <dsp:nvSpPr>
        <dsp:cNvPr id="0" name=""/>
        <dsp:cNvSpPr/>
      </dsp:nvSpPr>
      <dsp:spPr>
        <a:xfrm>
          <a:off x="0" y="1746580"/>
          <a:ext cx="10515600" cy="45571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Explain why you added those plots and interactions</a:t>
          </a:r>
        </a:p>
      </dsp:txBody>
      <dsp:txXfrm>
        <a:off x="22246" y="1768826"/>
        <a:ext cx="10471108" cy="411223"/>
      </dsp:txXfrm>
    </dsp:sp>
    <dsp:sp modelId="{13EDB253-09AA-4DD0-8269-8CD543074F3C}">
      <dsp:nvSpPr>
        <dsp:cNvPr id="0" name=""/>
        <dsp:cNvSpPr/>
      </dsp:nvSpPr>
      <dsp:spPr>
        <a:xfrm>
          <a:off x="0" y="2257015"/>
          <a:ext cx="10515600"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hlinkClick xmlns:r="http://schemas.openxmlformats.org/officeDocument/2006/relationships" r:id="rId1"/>
            </a:rPr>
            <a:t>https://github.com/christopherdonner/appliedDataScienceCapstone/blob/main/spacex_dash_app.py</a:t>
          </a:r>
          <a:r>
            <a:rPr lang="en-US" sz="1900" kern="1200"/>
            <a:t> </a:t>
          </a:r>
        </a:p>
      </dsp:txBody>
      <dsp:txXfrm>
        <a:off x="22246" y="2279261"/>
        <a:ext cx="10471108" cy="4112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E5A7F-9093-4A36-A39D-33BE3DAB694A}">
      <dsp:nvSpPr>
        <dsp:cNvPr id="0" name=""/>
        <dsp:cNvSpPr/>
      </dsp:nvSpPr>
      <dsp:spPr>
        <a:xfrm>
          <a:off x="0" y="449297"/>
          <a:ext cx="10515600" cy="14718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Separated the data into training and testing at a 1:4 ratio</a:t>
          </a:r>
        </a:p>
      </dsp:txBody>
      <dsp:txXfrm>
        <a:off x="71850" y="521147"/>
        <a:ext cx="10371900" cy="1328160"/>
      </dsp:txXfrm>
    </dsp:sp>
    <dsp:sp modelId="{8BE10E68-10FC-4313-B312-5BB5F82615CB}">
      <dsp:nvSpPr>
        <dsp:cNvPr id="0" name=""/>
        <dsp:cNvSpPr/>
      </dsp:nvSpPr>
      <dsp:spPr>
        <a:xfrm>
          <a:off x="0" y="2027718"/>
          <a:ext cx="10515600" cy="14718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Trained models using Logistic Regression, K-Nearest Neighbour and Grid Search and scored them</a:t>
          </a:r>
        </a:p>
      </dsp:txBody>
      <dsp:txXfrm>
        <a:off x="71850" y="2099568"/>
        <a:ext cx="10371900" cy="13281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C2734-569F-4827-8F14-79E98D7997D8}">
      <dsp:nvSpPr>
        <dsp:cNvPr id="0" name=""/>
        <dsp:cNvSpPr/>
      </dsp:nvSpPr>
      <dsp:spPr>
        <a:xfrm rot="5400000">
          <a:off x="4851866" y="95786"/>
          <a:ext cx="1463352" cy="127311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Exploratory data analysis results</a:t>
          </a:r>
        </a:p>
      </dsp:txBody>
      <dsp:txXfrm rot="-5400000">
        <a:off x="5145378" y="228707"/>
        <a:ext cx="876328" cy="1007274"/>
      </dsp:txXfrm>
    </dsp:sp>
    <dsp:sp modelId="{4BD938C4-3881-4E4C-A1B7-D9079FA127CF}">
      <dsp:nvSpPr>
        <dsp:cNvPr id="0" name=""/>
        <dsp:cNvSpPr/>
      </dsp:nvSpPr>
      <dsp:spPr>
        <a:xfrm>
          <a:off x="6258733" y="293338"/>
          <a:ext cx="1633101" cy="878011"/>
        </a:xfrm>
        <a:prstGeom prst="rect">
          <a:avLst/>
        </a:prstGeom>
        <a:noFill/>
        <a:ln>
          <a:noFill/>
        </a:ln>
        <a:effectLst/>
      </dsp:spPr>
      <dsp:style>
        <a:lnRef idx="0">
          <a:scrgbClr r="0" g="0" b="0"/>
        </a:lnRef>
        <a:fillRef idx="0">
          <a:scrgbClr r="0" g="0" b="0"/>
        </a:fillRef>
        <a:effectRef idx="0">
          <a:scrgbClr r="0" g="0" b="0"/>
        </a:effectRef>
        <a:fontRef idx="minor"/>
      </dsp:style>
    </dsp:sp>
    <dsp:sp modelId="{3EAB7B08-0F91-497C-874F-5602D128423D}">
      <dsp:nvSpPr>
        <dsp:cNvPr id="0" name=""/>
        <dsp:cNvSpPr/>
      </dsp:nvSpPr>
      <dsp:spPr>
        <a:xfrm rot="5400000">
          <a:off x="3476899" y="95786"/>
          <a:ext cx="1463352" cy="1273116"/>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770411" y="228707"/>
        <a:ext cx="876328" cy="1007274"/>
      </dsp:txXfrm>
    </dsp:sp>
    <dsp:sp modelId="{6772165D-052B-49F7-BA7A-3976194BB36E}">
      <dsp:nvSpPr>
        <dsp:cNvPr id="0" name=""/>
        <dsp:cNvSpPr/>
      </dsp:nvSpPr>
      <dsp:spPr>
        <a:xfrm rot="5400000">
          <a:off x="4161748" y="1337879"/>
          <a:ext cx="1463352" cy="1273116"/>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Interactive analytics demo in screenshots</a:t>
          </a:r>
        </a:p>
      </dsp:txBody>
      <dsp:txXfrm rot="-5400000">
        <a:off x="4455260" y="1470800"/>
        <a:ext cx="876328" cy="1007274"/>
      </dsp:txXfrm>
    </dsp:sp>
    <dsp:sp modelId="{F883FBBF-59CA-485A-B1C4-AC581C35EDE3}">
      <dsp:nvSpPr>
        <dsp:cNvPr id="0" name=""/>
        <dsp:cNvSpPr/>
      </dsp:nvSpPr>
      <dsp:spPr>
        <a:xfrm>
          <a:off x="2623765" y="1535432"/>
          <a:ext cx="1580420" cy="878011"/>
        </a:xfrm>
        <a:prstGeom prst="rect">
          <a:avLst/>
        </a:prstGeom>
        <a:noFill/>
        <a:ln>
          <a:noFill/>
        </a:ln>
        <a:effectLst/>
      </dsp:spPr>
      <dsp:style>
        <a:lnRef idx="0">
          <a:scrgbClr r="0" g="0" b="0"/>
        </a:lnRef>
        <a:fillRef idx="0">
          <a:scrgbClr r="0" g="0" b="0"/>
        </a:fillRef>
        <a:effectRef idx="0">
          <a:scrgbClr r="0" g="0" b="0"/>
        </a:effectRef>
        <a:fontRef idx="minor"/>
      </dsp:style>
    </dsp:sp>
    <dsp:sp modelId="{54069082-23E8-4560-8182-6D29F3E138A6}">
      <dsp:nvSpPr>
        <dsp:cNvPr id="0" name=""/>
        <dsp:cNvSpPr/>
      </dsp:nvSpPr>
      <dsp:spPr>
        <a:xfrm rot="5400000">
          <a:off x="5536714" y="1337879"/>
          <a:ext cx="1463352" cy="127311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830226" y="1470800"/>
        <a:ext cx="876328" cy="1007274"/>
      </dsp:txXfrm>
    </dsp:sp>
    <dsp:sp modelId="{403A6254-E041-4418-95F8-2AC7327791BB}">
      <dsp:nvSpPr>
        <dsp:cNvPr id="0" name=""/>
        <dsp:cNvSpPr/>
      </dsp:nvSpPr>
      <dsp:spPr>
        <a:xfrm rot="5400000">
          <a:off x="4851866" y="2579973"/>
          <a:ext cx="1463352" cy="127311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Predictive analysis results</a:t>
          </a:r>
        </a:p>
      </dsp:txBody>
      <dsp:txXfrm rot="-5400000">
        <a:off x="5145378" y="2712894"/>
        <a:ext cx="876328" cy="1007274"/>
      </dsp:txXfrm>
    </dsp:sp>
    <dsp:sp modelId="{E949D62E-534B-456A-96FD-D96E1F99D416}">
      <dsp:nvSpPr>
        <dsp:cNvPr id="0" name=""/>
        <dsp:cNvSpPr/>
      </dsp:nvSpPr>
      <dsp:spPr>
        <a:xfrm>
          <a:off x="6258733" y="2777525"/>
          <a:ext cx="1633101" cy="878011"/>
        </a:xfrm>
        <a:prstGeom prst="rect">
          <a:avLst/>
        </a:prstGeom>
        <a:noFill/>
        <a:ln>
          <a:noFill/>
        </a:ln>
        <a:effectLst/>
      </dsp:spPr>
      <dsp:style>
        <a:lnRef idx="0">
          <a:scrgbClr r="0" g="0" b="0"/>
        </a:lnRef>
        <a:fillRef idx="0">
          <a:scrgbClr r="0" g="0" b="0"/>
        </a:fillRef>
        <a:effectRef idx="0">
          <a:scrgbClr r="0" g="0" b="0"/>
        </a:effectRef>
        <a:fontRef idx="minor"/>
      </dsp:style>
    </dsp:sp>
    <dsp:sp modelId="{8D35D90A-FC0F-4969-8590-E15B9E1D2AC5}">
      <dsp:nvSpPr>
        <dsp:cNvPr id="0" name=""/>
        <dsp:cNvSpPr/>
      </dsp:nvSpPr>
      <dsp:spPr>
        <a:xfrm rot="5400000">
          <a:off x="3476899" y="2579973"/>
          <a:ext cx="1463352" cy="127311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770411" y="2712894"/>
        <a:ext cx="876328" cy="10072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E1E6E-3041-48A2-BB02-DA47ED670D91}">
      <dsp:nvSpPr>
        <dsp:cNvPr id="0" name=""/>
        <dsp:cNvSpPr/>
      </dsp:nvSpPr>
      <dsp:spPr>
        <a:xfrm>
          <a:off x="6689349" y="849403"/>
          <a:ext cx="2250048" cy="225046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908AB0-D935-4624-81C3-F09A1829E60F}">
      <dsp:nvSpPr>
        <dsp:cNvPr id="0" name=""/>
        <dsp:cNvSpPr/>
      </dsp:nvSpPr>
      <dsp:spPr>
        <a:xfrm>
          <a:off x="6764057" y="924431"/>
          <a:ext cx="2100630" cy="210040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Success: 90</a:t>
          </a:r>
        </a:p>
      </dsp:txBody>
      <dsp:txXfrm>
        <a:off x="7064357" y="1224546"/>
        <a:ext cx="1500032" cy="1500177"/>
      </dsp:txXfrm>
    </dsp:sp>
    <dsp:sp modelId="{E84F5ECA-8D36-4405-AB0F-E3247E8603F2}">
      <dsp:nvSpPr>
        <dsp:cNvPr id="0" name=""/>
        <dsp:cNvSpPr/>
      </dsp:nvSpPr>
      <dsp:spPr>
        <a:xfrm rot="2700000">
          <a:off x="4366569" y="852123"/>
          <a:ext cx="2244628" cy="2244628"/>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9C8059-F5DA-41D4-A616-C18903CA86C6}">
      <dsp:nvSpPr>
        <dsp:cNvPr id="0" name=""/>
        <dsp:cNvSpPr/>
      </dsp:nvSpPr>
      <dsp:spPr>
        <a:xfrm>
          <a:off x="4438568" y="924431"/>
          <a:ext cx="2100630" cy="210040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sql select count(*) from SPACEXTABLE where Mission_Outcome like "Success%“</a:t>
          </a:r>
        </a:p>
      </dsp:txBody>
      <dsp:txXfrm>
        <a:off x="4738868" y="1224546"/>
        <a:ext cx="1500032" cy="1500177"/>
      </dsp:txXfrm>
    </dsp:sp>
    <dsp:sp modelId="{DEABC0E4-9ED2-4052-A6D6-F4A2C4D9AEA0}">
      <dsp:nvSpPr>
        <dsp:cNvPr id="0" name=""/>
        <dsp:cNvSpPr/>
      </dsp:nvSpPr>
      <dsp:spPr>
        <a:xfrm rot="2700000">
          <a:off x="2041080" y="852123"/>
          <a:ext cx="2244628" cy="2244628"/>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C61E0-4B44-403F-9F2F-3FDF538A96A9}">
      <dsp:nvSpPr>
        <dsp:cNvPr id="0" name=""/>
        <dsp:cNvSpPr/>
      </dsp:nvSpPr>
      <dsp:spPr>
        <a:xfrm>
          <a:off x="2113079" y="924431"/>
          <a:ext cx="2100630" cy="210040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Calculate the total number of successful and failure mission outcomes</a:t>
          </a:r>
        </a:p>
      </dsp:txBody>
      <dsp:txXfrm>
        <a:off x="2413378" y="1224546"/>
        <a:ext cx="1500032" cy="1500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87D51-15E1-4169-9917-52B571FD9A02}">
      <dsp:nvSpPr>
        <dsp:cNvPr id="0" name=""/>
        <dsp:cNvSpPr/>
      </dsp:nvSpPr>
      <dsp:spPr>
        <a:xfrm>
          <a:off x="1283" y="806323"/>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Data collection was performed with a combination of web scraping techniques and the response from the public SpaceX APIs. This data was imported into Python using the Pandas library as a Dataframe and using built-in Pandas methods was cleaned of missing values resulting in easily accessed structured data.</a:t>
          </a:r>
        </a:p>
      </dsp:txBody>
      <dsp:txXfrm>
        <a:off x="69709" y="874749"/>
        <a:ext cx="4535606" cy="2199377"/>
      </dsp:txXfrm>
    </dsp:sp>
    <dsp:sp modelId="{092A1B54-5932-43BA-89AE-AAD259A230BA}">
      <dsp:nvSpPr>
        <dsp:cNvPr id="0" name=""/>
        <dsp:cNvSpPr/>
      </dsp:nvSpPr>
      <dsp:spPr>
        <a:xfrm>
          <a:off x="5841857" y="806323"/>
          <a:ext cx="4672458" cy="233622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The SpaceX Falcon 9 space craft has a re-usable booster0 component that can be landed and retrieved. This is done in several ways and there are key factors that can be used to predict the success of the retrieval process. This report delves into that.</a:t>
          </a:r>
        </a:p>
      </dsp:txBody>
      <dsp:txXfrm>
        <a:off x="5910283" y="874749"/>
        <a:ext cx="4535606" cy="219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81376-3B2B-496F-8240-EBEB60459C2B}">
      <dsp:nvSpPr>
        <dsp:cNvPr id="0" name=""/>
        <dsp:cNvSpPr/>
      </dsp:nvSpPr>
      <dsp:spPr>
        <a:xfrm>
          <a:off x="0" y="2972527"/>
          <a:ext cx="10515600" cy="9756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Are there factors to predict and potentially mitigate the failure of first-stage launch component retrieval?</a:t>
          </a:r>
        </a:p>
      </dsp:txBody>
      <dsp:txXfrm>
        <a:off x="0" y="2972527"/>
        <a:ext cx="10515600" cy="975650"/>
      </dsp:txXfrm>
    </dsp:sp>
    <dsp:sp modelId="{C8B88C81-CED1-4F4C-9898-49DF4F7315A8}">
      <dsp:nvSpPr>
        <dsp:cNvPr id="0" name=""/>
        <dsp:cNvSpPr/>
      </dsp:nvSpPr>
      <dsp:spPr>
        <a:xfrm rot="10800000">
          <a:off x="0" y="1486612"/>
          <a:ext cx="10515600" cy="1500549"/>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How successful is the Falcon 9?</a:t>
          </a:r>
        </a:p>
      </dsp:txBody>
      <dsp:txXfrm rot="10800000">
        <a:off x="0" y="1486612"/>
        <a:ext cx="10515600" cy="975012"/>
      </dsp:txXfrm>
    </dsp:sp>
    <dsp:sp modelId="{0F8BF6EC-32D1-49CB-91C2-C2884B6B8688}">
      <dsp:nvSpPr>
        <dsp:cNvPr id="0" name=""/>
        <dsp:cNvSpPr/>
      </dsp:nvSpPr>
      <dsp:spPr>
        <a:xfrm rot="10800000">
          <a:off x="0" y="697"/>
          <a:ext cx="10515600" cy="1500549"/>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This project is investigating the over-all efficacy and predictability of launch and booster retrieval success using machine learning techniques.</a:t>
          </a:r>
        </a:p>
      </dsp:txBody>
      <dsp:txXfrm rot="10800000">
        <a:off x="0" y="697"/>
        <a:ext cx="10515600" cy="975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07D6D-F353-47B9-9755-A9E532BD7A2E}">
      <dsp:nvSpPr>
        <dsp:cNvPr id="0" name=""/>
        <dsp:cNvSpPr/>
      </dsp:nvSpPr>
      <dsp:spPr>
        <a:xfrm>
          <a:off x="0" y="276362"/>
          <a:ext cx="10515600" cy="25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151195-F0DC-42CB-BFE8-5762B912073B}">
      <dsp:nvSpPr>
        <dsp:cNvPr id="0" name=""/>
        <dsp:cNvSpPr/>
      </dsp:nvSpPr>
      <dsp:spPr>
        <a:xfrm>
          <a:off x="525780" y="128762"/>
          <a:ext cx="7360920" cy="29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Executive Summary</a:t>
          </a:r>
        </a:p>
      </dsp:txBody>
      <dsp:txXfrm>
        <a:off x="540190" y="143172"/>
        <a:ext cx="7332100" cy="266380"/>
      </dsp:txXfrm>
    </dsp:sp>
    <dsp:sp modelId="{19348AFE-CFA1-4A84-8F2D-194BD5AB65F9}">
      <dsp:nvSpPr>
        <dsp:cNvPr id="0" name=""/>
        <dsp:cNvSpPr/>
      </dsp:nvSpPr>
      <dsp:spPr>
        <a:xfrm>
          <a:off x="0" y="729962"/>
          <a:ext cx="10515600" cy="4252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Data was collected with a combination of SpaceX’s public facing APIs and scraping their wikapedia article</a:t>
          </a:r>
        </a:p>
      </dsp:txBody>
      <dsp:txXfrm>
        <a:off x="0" y="729962"/>
        <a:ext cx="10515600" cy="425250"/>
      </dsp:txXfrm>
    </dsp:sp>
    <dsp:sp modelId="{0CFDE0F1-B339-403E-AFAA-1DEB9786E2EB}">
      <dsp:nvSpPr>
        <dsp:cNvPr id="0" name=""/>
        <dsp:cNvSpPr/>
      </dsp:nvSpPr>
      <dsp:spPr>
        <a:xfrm>
          <a:off x="525780" y="582362"/>
          <a:ext cx="7360920" cy="29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Data collection methodology:</a:t>
          </a:r>
        </a:p>
      </dsp:txBody>
      <dsp:txXfrm>
        <a:off x="540190" y="596772"/>
        <a:ext cx="7332100" cy="266380"/>
      </dsp:txXfrm>
    </dsp:sp>
    <dsp:sp modelId="{3474973E-5A2A-4132-9E04-B5C7818864FB}">
      <dsp:nvSpPr>
        <dsp:cNvPr id="0" name=""/>
        <dsp:cNvSpPr/>
      </dsp:nvSpPr>
      <dsp:spPr>
        <a:xfrm>
          <a:off x="0" y="1356812"/>
          <a:ext cx="10515600" cy="5827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Imported the data as a Pandas dataframe</a:t>
          </a:r>
        </a:p>
        <a:p>
          <a:pPr marL="57150" lvl="1" indent="-57150" algn="l" defTabSz="444500">
            <a:lnSpc>
              <a:spcPct val="90000"/>
            </a:lnSpc>
            <a:spcBef>
              <a:spcPct val="0"/>
            </a:spcBef>
            <a:spcAft>
              <a:spcPct val="15000"/>
            </a:spcAft>
            <a:buChar char="•"/>
          </a:pPr>
          <a:r>
            <a:rPr lang="en-US" sz="1000" kern="1200"/>
            <a:t>Missing values for numeric columns were replaced with the mean of the column or dropped as needed. </a:t>
          </a:r>
        </a:p>
      </dsp:txBody>
      <dsp:txXfrm>
        <a:off x="0" y="1356812"/>
        <a:ext cx="10515600" cy="582750"/>
      </dsp:txXfrm>
    </dsp:sp>
    <dsp:sp modelId="{B0D32F14-4ABB-47CF-82A4-629F8C2688B2}">
      <dsp:nvSpPr>
        <dsp:cNvPr id="0" name=""/>
        <dsp:cNvSpPr/>
      </dsp:nvSpPr>
      <dsp:spPr>
        <a:xfrm>
          <a:off x="525780" y="1209212"/>
          <a:ext cx="7360920" cy="2952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Perform data wrangling</a:t>
          </a:r>
        </a:p>
      </dsp:txBody>
      <dsp:txXfrm>
        <a:off x="540190" y="1223622"/>
        <a:ext cx="7332100" cy="266380"/>
      </dsp:txXfrm>
    </dsp:sp>
    <dsp:sp modelId="{5F67907A-7C40-41D4-88B5-432571C43291}">
      <dsp:nvSpPr>
        <dsp:cNvPr id="0" name=""/>
        <dsp:cNvSpPr/>
      </dsp:nvSpPr>
      <dsp:spPr>
        <a:xfrm>
          <a:off x="0" y="2141163"/>
          <a:ext cx="10515600" cy="425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Imported the dataframe into a SQL table and wrote a number of queries to run against this database</a:t>
          </a:r>
        </a:p>
      </dsp:txBody>
      <dsp:txXfrm>
        <a:off x="0" y="2141163"/>
        <a:ext cx="10515600" cy="425250"/>
      </dsp:txXfrm>
    </dsp:sp>
    <dsp:sp modelId="{5075770C-C59D-4C63-A5A1-D7E24998EE3B}">
      <dsp:nvSpPr>
        <dsp:cNvPr id="0" name=""/>
        <dsp:cNvSpPr/>
      </dsp:nvSpPr>
      <dsp:spPr>
        <a:xfrm>
          <a:off x="525780" y="1993562"/>
          <a:ext cx="7360920" cy="29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Perform exploratory data analysis (EDA) using visualization and SQL</a:t>
          </a:r>
        </a:p>
      </dsp:txBody>
      <dsp:txXfrm>
        <a:off x="540190" y="2007972"/>
        <a:ext cx="7332100" cy="266380"/>
      </dsp:txXfrm>
    </dsp:sp>
    <dsp:sp modelId="{5A26FC53-F7B2-4555-9E05-989C1B7BB101}">
      <dsp:nvSpPr>
        <dsp:cNvPr id="0" name=""/>
        <dsp:cNvSpPr/>
      </dsp:nvSpPr>
      <dsp:spPr>
        <a:xfrm>
          <a:off x="0" y="2768013"/>
          <a:ext cx="10515600" cy="4252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Made data visualizations and a dashboard to visually explore the data findings</a:t>
          </a:r>
        </a:p>
      </dsp:txBody>
      <dsp:txXfrm>
        <a:off x="0" y="2768013"/>
        <a:ext cx="10515600" cy="425250"/>
      </dsp:txXfrm>
    </dsp:sp>
    <dsp:sp modelId="{485CDA5A-44F9-400C-8644-C32677E52DB9}">
      <dsp:nvSpPr>
        <dsp:cNvPr id="0" name=""/>
        <dsp:cNvSpPr/>
      </dsp:nvSpPr>
      <dsp:spPr>
        <a:xfrm>
          <a:off x="525780" y="2620413"/>
          <a:ext cx="7360920" cy="2952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Perform interactive visual analytics using Folium and Plotly Dash</a:t>
          </a:r>
        </a:p>
      </dsp:txBody>
      <dsp:txXfrm>
        <a:off x="540190" y="2634823"/>
        <a:ext cx="7332100" cy="266380"/>
      </dsp:txXfrm>
    </dsp:sp>
    <dsp:sp modelId="{B4C4646E-8500-4F29-885E-B284E8605025}">
      <dsp:nvSpPr>
        <dsp:cNvPr id="0" name=""/>
        <dsp:cNvSpPr/>
      </dsp:nvSpPr>
      <dsp:spPr>
        <a:xfrm>
          <a:off x="0" y="3394863"/>
          <a:ext cx="10515600" cy="425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08280" rIns="816127" bIns="71120" numCol="1" spcCol="1270" anchor="t" anchorCtr="0">
          <a:noAutofit/>
        </a:bodyPr>
        <a:lstStyle/>
        <a:p>
          <a:pPr marL="57150" lvl="1" indent="-57150" algn="l" defTabSz="444500">
            <a:lnSpc>
              <a:spcPct val="90000"/>
            </a:lnSpc>
            <a:spcBef>
              <a:spcPct val="0"/>
            </a:spcBef>
            <a:spcAft>
              <a:spcPct val="15000"/>
            </a:spcAft>
            <a:buChar char="•"/>
          </a:pPr>
          <a:r>
            <a:rPr lang="en-US" sz="1000" kern="1200"/>
            <a:t>How to build, tune, evaluate classification models</a:t>
          </a:r>
        </a:p>
      </dsp:txBody>
      <dsp:txXfrm>
        <a:off x="0" y="3394863"/>
        <a:ext cx="10515600" cy="425250"/>
      </dsp:txXfrm>
    </dsp:sp>
    <dsp:sp modelId="{270D5F86-6E98-479E-9B1A-8AC8F2FA72FB}">
      <dsp:nvSpPr>
        <dsp:cNvPr id="0" name=""/>
        <dsp:cNvSpPr/>
      </dsp:nvSpPr>
      <dsp:spPr>
        <a:xfrm>
          <a:off x="525780" y="3247263"/>
          <a:ext cx="7360920" cy="29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444500">
            <a:lnSpc>
              <a:spcPct val="90000"/>
            </a:lnSpc>
            <a:spcBef>
              <a:spcPct val="0"/>
            </a:spcBef>
            <a:spcAft>
              <a:spcPct val="35000"/>
            </a:spcAft>
            <a:buNone/>
          </a:pPr>
          <a:r>
            <a:rPr lang="en-US" sz="1000" kern="1200"/>
            <a:t>Perform predictive analysis using classification models</a:t>
          </a:r>
        </a:p>
      </dsp:txBody>
      <dsp:txXfrm>
        <a:off x="540190" y="3261673"/>
        <a:ext cx="7332100" cy="2663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F4911-2124-4B4D-BDA1-A21CF6246342}">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Pulled historical launch data using SpaceX’s public API. Using the unique launch IDs, sent GET requests to the rockets, launchpads, cores and payload endpoints to build a comprehensive data set in a Pandas dataframe</a:t>
          </a:r>
        </a:p>
      </dsp:txBody>
      <dsp:txXfrm>
        <a:off x="38234" y="38234"/>
        <a:ext cx="7529629" cy="1228933"/>
      </dsp:txXfrm>
    </dsp:sp>
    <dsp:sp modelId="{BC43592F-2CF0-4892-9D38-49B60A405E59}">
      <dsp:nvSpPr>
        <dsp:cNvPr id="0" name=""/>
        <dsp:cNvSpPr/>
      </dsp:nvSpPr>
      <dsp:spPr>
        <a:xfrm>
          <a:off x="788669" y="1522968"/>
          <a:ext cx="8938260" cy="130540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Secondly, scraped the SpaceX Wikipedia page for corroborating launch details.</a:t>
          </a:r>
        </a:p>
      </dsp:txBody>
      <dsp:txXfrm>
        <a:off x="826903" y="1561202"/>
        <a:ext cx="7224611" cy="1228933"/>
      </dsp:txXfrm>
    </dsp:sp>
    <dsp:sp modelId="{C410D70E-1CF6-4F25-A6F5-5953DAA0D0E9}">
      <dsp:nvSpPr>
        <dsp:cNvPr id="0" name=""/>
        <dsp:cNvSpPr/>
      </dsp:nvSpPr>
      <dsp:spPr>
        <a:xfrm>
          <a:off x="1577339" y="3045936"/>
          <a:ext cx="8938260" cy="130540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Put this dataframe into the form of a SQL table to be able to easily perform complex queries against it.</a:t>
          </a:r>
        </a:p>
      </dsp:txBody>
      <dsp:txXfrm>
        <a:off x="1615573" y="3084170"/>
        <a:ext cx="7224611" cy="1228933"/>
      </dsp:txXfrm>
    </dsp:sp>
    <dsp:sp modelId="{451CC25E-36B2-4868-A7A5-4B97E08468FE}">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099C919A-BF29-4CAF-B82D-2D50E0828B6B}">
      <dsp:nvSpPr>
        <dsp:cNvPr id="0" name=""/>
        <dsp:cNvSpPr/>
      </dsp:nvSpPr>
      <dsp:spPr>
        <a:xfrm>
          <a:off x="8878419" y="2504195"/>
          <a:ext cx="848510" cy="84851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6B2D5-62A8-474B-8888-94CD3F3B5659}">
      <dsp:nvSpPr>
        <dsp:cNvPr id="0" name=""/>
        <dsp:cNvSpPr/>
      </dsp:nvSpPr>
      <dsp:spPr>
        <a:xfrm>
          <a:off x="0" y="0"/>
          <a:ext cx="8938260" cy="17769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Present your web scraping process using key phrases and flowcharts</a:t>
          </a:r>
        </a:p>
      </dsp:txBody>
      <dsp:txXfrm>
        <a:off x="52046" y="52046"/>
        <a:ext cx="7101598" cy="1672902"/>
      </dsp:txXfrm>
    </dsp:sp>
    <dsp:sp modelId="{85CEC179-F114-4653-BC32-1CD4AE05ED64}">
      <dsp:nvSpPr>
        <dsp:cNvPr id="0" name=""/>
        <dsp:cNvSpPr/>
      </dsp:nvSpPr>
      <dsp:spPr>
        <a:xfrm>
          <a:off x="1577339" y="2171881"/>
          <a:ext cx="8938260" cy="177699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hlinkClick xmlns:r="http://schemas.openxmlformats.org/officeDocument/2006/relationships" r:id="rId1"/>
            </a:rPr>
            <a:t>https://github.com/christopherdonner/appliedDataScienceCapstone/blob/main/jupyter-labs-webscraping.ipynb</a:t>
          </a:r>
          <a:r>
            <a:rPr lang="en-US" sz="1300" kern="1200"/>
            <a:t> </a:t>
          </a:r>
        </a:p>
      </dsp:txBody>
      <dsp:txXfrm>
        <a:off x="1629385" y="2223927"/>
        <a:ext cx="6101781" cy="1672902"/>
      </dsp:txXfrm>
    </dsp:sp>
    <dsp:sp modelId="{1759030B-1564-4A70-8801-148E63C951A9}">
      <dsp:nvSpPr>
        <dsp:cNvPr id="0" name=""/>
        <dsp:cNvSpPr/>
      </dsp:nvSpPr>
      <dsp:spPr>
        <a:xfrm>
          <a:off x="7783213" y="1396914"/>
          <a:ext cx="1155046" cy="115504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043098" y="1396914"/>
        <a:ext cx="635276" cy="8691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C3EBA-5E71-4814-8776-46AE4602D0A7}">
      <dsp:nvSpPr>
        <dsp:cNvPr id="0" name=""/>
        <dsp:cNvSpPr/>
      </dsp:nvSpPr>
      <dsp:spPr>
        <a:xfrm>
          <a:off x="0" y="537680"/>
          <a:ext cx="10515600" cy="9136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Describe how data were processed</a:t>
          </a:r>
        </a:p>
      </dsp:txBody>
      <dsp:txXfrm>
        <a:off x="44602" y="582282"/>
        <a:ext cx="10426396" cy="824474"/>
      </dsp:txXfrm>
    </dsp:sp>
    <dsp:sp modelId="{58E5734C-8E5D-42FE-B5FA-3CF8841F5C31}">
      <dsp:nvSpPr>
        <dsp:cNvPr id="0" name=""/>
        <dsp:cNvSpPr/>
      </dsp:nvSpPr>
      <dsp:spPr>
        <a:xfrm>
          <a:off x="0" y="1517598"/>
          <a:ext cx="10515600" cy="91367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You need to present your data wrangling process using key phrases and flowcharts</a:t>
          </a:r>
        </a:p>
      </dsp:txBody>
      <dsp:txXfrm>
        <a:off x="44602" y="1562200"/>
        <a:ext cx="10426396" cy="824474"/>
      </dsp:txXfrm>
    </dsp:sp>
    <dsp:sp modelId="{9852EE43-71C6-40E3-9F11-9E58BC492B87}">
      <dsp:nvSpPr>
        <dsp:cNvPr id="0" name=""/>
        <dsp:cNvSpPr/>
      </dsp:nvSpPr>
      <dsp:spPr>
        <a:xfrm>
          <a:off x="0" y="2497517"/>
          <a:ext cx="10515600" cy="91367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hlinkClick xmlns:r="http://schemas.openxmlformats.org/officeDocument/2006/relationships" r:id="rId1"/>
            </a:rPr>
            <a:t>https://github.com/christopherdonner/appliedDataScienceCapstone/blob/main/labs-jupyter-spacex-Data%20wrangling.ipynb</a:t>
          </a:r>
          <a:r>
            <a:rPr lang="en-US" sz="2300" kern="1200"/>
            <a:t> </a:t>
          </a:r>
        </a:p>
      </dsp:txBody>
      <dsp:txXfrm>
        <a:off x="44602" y="2542119"/>
        <a:ext cx="10426396" cy="8244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7C8D-3331-4DE2-A8DB-EE160F8CDFA1}">
      <dsp:nvSpPr>
        <dsp:cNvPr id="0" name=""/>
        <dsp:cNvSpPr/>
      </dsp:nvSpPr>
      <dsp:spPr>
        <a:xfrm>
          <a:off x="0" y="1191258"/>
          <a:ext cx="10515600" cy="755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Plotted correlations between launch site, booster type, payload as they pertain to success of launch and booster retrieval</a:t>
          </a:r>
        </a:p>
      </dsp:txBody>
      <dsp:txXfrm>
        <a:off x="36896" y="1228154"/>
        <a:ext cx="10441808" cy="682028"/>
      </dsp:txXfrm>
    </dsp:sp>
    <dsp:sp modelId="{14D494A2-D264-4F89-B989-CDF1470FE049}">
      <dsp:nvSpPr>
        <dsp:cNvPr id="0" name=""/>
        <dsp:cNvSpPr/>
      </dsp:nvSpPr>
      <dsp:spPr>
        <a:xfrm>
          <a:off x="0" y="2001798"/>
          <a:ext cx="10515600" cy="7558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hlinkClick xmlns:r="http://schemas.openxmlformats.org/officeDocument/2006/relationships" r:id="rId1"/>
            </a:rPr>
            <a:t>https://github.com/christopherdonner/appliedDataScienceCapstone/blob/main/spacex_dash_app.py</a:t>
          </a:r>
          <a:r>
            <a:rPr lang="en-US" sz="1900" kern="1200"/>
            <a:t> </a:t>
          </a:r>
        </a:p>
      </dsp:txBody>
      <dsp:txXfrm>
        <a:off x="36896" y="2038694"/>
        <a:ext cx="10441808" cy="6820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776C7-B209-46B7-AAB9-F11831BB2E2E}">
      <dsp:nvSpPr>
        <dsp:cNvPr id="0" name=""/>
        <dsp:cNvSpPr/>
      </dsp:nvSpPr>
      <dsp:spPr>
        <a:xfrm>
          <a:off x="0" y="600147"/>
          <a:ext cx="10515600"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Retrieved a comprehensive collection of stats, facts and figures</a:t>
          </a:r>
        </a:p>
      </dsp:txBody>
      <dsp:txXfrm>
        <a:off x="42663" y="642810"/>
        <a:ext cx="10430274" cy="788627"/>
      </dsp:txXfrm>
    </dsp:sp>
    <dsp:sp modelId="{342EBCEB-0D8F-486E-A67C-A82B206CFADD}">
      <dsp:nvSpPr>
        <dsp:cNvPr id="0" name=""/>
        <dsp:cNvSpPr/>
      </dsp:nvSpPr>
      <dsp:spPr>
        <a:xfrm>
          <a:off x="0" y="1537461"/>
          <a:ext cx="10515600" cy="87395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This is detailed later in the rerport</a:t>
          </a:r>
        </a:p>
      </dsp:txBody>
      <dsp:txXfrm>
        <a:off x="42663" y="1580124"/>
        <a:ext cx="10430274" cy="788627"/>
      </dsp:txXfrm>
    </dsp:sp>
    <dsp:sp modelId="{65989271-D8A0-44BD-8089-5569A640B320}">
      <dsp:nvSpPr>
        <dsp:cNvPr id="0" name=""/>
        <dsp:cNvSpPr/>
      </dsp:nvSpPr>
      <dsp:spPr>
        <a:xfrm>
          <a:off x="0" y="2474774"/>
          <a:ext cx="10515600" cy="87395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1"/>
            </a:rPr>
            <a:t>https://github.com/christopherdonner/appliedDataScienceCapstone/blob/main/jupyter-labs-eda-sql-coursera_sqllite.ipynb</a:t>
          </a:r>
          <a:r>
            <a:rPr lang="en-US" sz="2200" kern="1200"/>
            <a:t> </a:t>
          </a:r>
        </a:p>
      </dsp:txBody>
      <dsp:txXfrm>
        <a:off x="42663" y="2517437"/>
        <a:ext cx="10430274"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spacex-data-collection-api.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J Donner</a:t>
            </a:r>
          </a:p>
          <a:p>
            <a:r>
              <a:rPr lang="en-US">
                <a:solidFill>
                  <a:schemeClr val="bg2"/>
                </a:solidFill>
                <a:latin typeface="Abadi" panose="020B0604020104020204" pitchFamily="34" charset="0"/>
                <a:ea typeface="SF Pro" pitchFamily="2" charset="0"/>
                <a:cs typeface="SF Pro" pitchFamily="2" charset="0"/>
              </a:rPr>
              <a:t>November 1</a:t>
            </a:r>
            <a:r>
              <a:rPr lang="en-US" baseline="30000">
                <a:solidFill>
                  <a:schemeClr val="bg2"/>
                </a:solidFill>
                <a:latin typeface="Abadi" panose="020B0604020104020204" pitchFamily="34" charset="0"/>
                <a:ea typeface="SF Pro" pitchFamily="2" charset="0"/>
                <a:cs typeface="SF Pro" pitchFamily="2" charset="0"/>
              </a:rPr>
              <a:t>st</a:t>
            </a:r>
            <a:r>
              <a:rPr lang="en-US">
                <a:solidFill>
                  <a:schemeClr val="bg2"/>
                </a:solidFill>
                <a:latin typeface="Abadi" panose="020B0604020104020204" pitchFamily="34" charset="0"/>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Wrangling</a:t>
            </a:r>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graphicFrame>
        <p:nvGraphicFramePr>
          <p:cNvPr id="10" name="Content Placeholder 4">
            <a:extLst>
              <a:ext uri="{FF2B5EF4-FFF2-40B4-BE49-F238E27FC236}">
                <a16:creationId xmlns:a16="http://schemas.microsoft.com/office/drawing/2014/main" id="{ECE84591-73B3-36AC-406D-EED33EB650D9}"/>
              </a:ext>
            </a:extLst>
          </p:cNvPr>
          <p:cNvGraphicFramePr>
            <a:graphicFrameLocks noGrp="1"/>
          </p:cNvGraphicFramePr>
          <p:nvPr>
            <p:ph idx="4294967295"/>
            <p:extLst>
              <p:ext uri="{D42A27DB-BD31-4B8C-83A1-F6EECF244321}">
                <p14:modId xmlns:p14="http://schemas.microsoft.com/office/powerpoint/2010/main" val="94698380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EDA with Data Visualization</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A562E2E1-B921-9E34-9031-15483A7FE2CB}"/>
              </a:ext>
            </a:extLst>
          </p:cNvPr>
          <p:cNvGraphicFramePr>
            <a:graphicFrameLocks noGrp="1"/>
          </p:cNvGraphicFramePr>
          <p:nvPr>
            <p:ph idx="4294967295"/>
            <p:extLst>
              <p:ext uri="{D42A27DB-BD31-4B8C-83A1-F6EECF244321}">
                <p14:modId xmlns:p14="http://schemas.microsoft.com/office/powerpoint/2010/main" val="342206050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EDA with SQL</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FC87D78D-01D8-E0EF-19C1-058E411F3238}"/>
              </a:ext>
            </a:extLst>
          </p:cNvPr>
          <p:cNvGraphicFramePr>
            <a:graphicFrameLocks noGrp="1"/>
          </p:cNvGraphicFramePr>
          <p:nvPr>
            <p:ph idx="4294967295"/>
            <p:extLst>
              <p:ext uri="{D42A27DB-BD31-4B8C-83A1-F6EECF244321}">
                <p14:modId xmlns:p14="http://schemas.microsoft.com/office/powerpoint/2010/main" val="307644601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Build an Interactive Map with Folium</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ED4F0711-8CCB-B1F9-1199-FBA55144A2FB}"/>
              </a:ext>
            </a:extLst>
          </p:cNvPr>
          <p:cNvGraphicFramePr>
            <a:graphicFrameLocks noGrp="1"/>
          </p:cNvGraphicFramePr>
          <p:nvPr>
            <p:ph idx="4294967295"/>
            <p:extLst>
              <p:ext uri="{D42A27DB-BD31-4B8C-83A1-F6EECF244321}">
                <p14:modId xmlns:p14="http://schemas.microsoft.com/office/powerpoint/2010/main" val="27372538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Build a Dashboard with Plotly Dash</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5718495E-AB6C-3731-18FF-11F4D356F5A5}"/>
              </a:ext>
            </a:extLst>
          </p:cNvPr>
          <p:cNvGraphicFramePr>
            <a:graphicFrameLocks noGrp="1"/>
          </p:cNvGraphicFramePr>
          <p:nvPr>
            <p:ph idx="4294967295"/>
            <p:extLst>
              <p:ext uri="{D42A27DB-BD31-4B8C-83A1-F6EECF244321}">
                <p14:modId xmlns:p14="http://schemas.microsoft.com/office/powerpoint/2010/main" val="75587843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Predictive Analysis (Classification)</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2DC147A6-EC0A-D410-3C38-E4A2A935A38B}"/>
              </a:ext>
            </a:extLst>
          </p:cNvPr>
          <p:cNvGraphicFramePr>
            <a:graphicFrameLocks noGrp="1"/>
          </p:cNvGraphicFramePr>
          <p:nvPr>
            <p:ph idx="4294967295"/>
            <p:extLst>
              <p:ext uri="{D42A27DB-BD31-4B8C-83A1-F6EECF244321}">
                <p14:modId xmlns:p14="http://schemas.microsoft.com/office/powerpoint/2010/main" val="229272399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Results</a:t>
            </a:r>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graphicFrame>
        <p:nvGraphicFramePr>
          <p:cNvPr id="10" name="Content Placeholder 2">
            <a:extLst>
              <a:ext uri="{FF2B5EF4-FFF2-40B4-BE49-F238E27FC236}">
                <a16:creationId xmlns:a16="http://schemas.microsoft.com/office/drawing/2014/main" id="{5AA6EDCA-B116-3320-BB4C-B8BCB3605AB5}"/>
              </a:ext>
            </a:extLst>
          </p:cNvPr>
          <p:cNvGraphicFramePr/>
          <p:nvPr>
            <p:extLst>
              <p:ext uri="{D42A27DB-BD31-4B8C-83A1-F6EECF244321}">
                <p14:modId xmlns:p14="http://schemas.microsoft.com/office/powerpoint/2010/main" val="216721163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Flight Number vs. Launch Site</a:t>
            </a:r>
          </a:p>
        </p:txBody>
      </p:sp>
      <p:sp>
        <p:nvSpPr>
          <p:cNvPr id="104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Show a scatter plot of Flight Number vs. Launch Site</a:t>
            </a:r>
          </a:p>
          <a:p>
            <a:pPr>
              <a:spcBef>
                <a:spcPts val="1400"/>
              </a:spcBef>
            </a:pPr>
            <a:endParaRPr lang="en-US" sz="2200"/>
          </a:p>
          <a:p>
            <a:pPr>
              <a:spcBef>
                <a:spcPts val="1400"/>
              </a:spcBef>
            </a:pPr>
            <a:r>
              <a:rPr lang="en-US" sz="2200"/>
              <a:t>Show the screenshot of the scatter plot with explanations</a:t>
            </a:r>
          </a:p>
        </p:txBody>
      </p:sp>
      <p:pic>
        <p:nvPicPr>
          <p:cNvPr id="1028" name="Picture 4">
            <a:extLst>
              <a:ext uri="{FF2B5EF4-FFF2-40B4-BE49-F238E27FC236}">
                <a16:creationId xmlns:a16="http://schemas.microsoft.com/office/drawing/2014/main" id="{665FDFF2-0DAC-0505-F4D3-CA056D6ACD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896751"/>
            <a:ext cx="5458968" cy="106449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Payload vs. Launch Site</a:t>
            </a:r>
          </a:p>
        </p:txBody>
      </p:sp>
      <p:sp>
        <p:nvSpPr>
          <p:cNvPr id="206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a:t>Show a scatter plot of Payload vs. Launch Site</a:t>
            </a:r>
          </a:p>
          <a:p>
            <a:pPr>
              <a:spcBef>
                <a:spcPts val="1400"/>
              </a:spcBef>
            </a:pPr>
            <a:endParaRPr lang="en-US" sz="2200"/>
          </a:p>
          <a:p>
            <a:pPr>
              <a:spcBef>
                <a:spcPts val="1400"/>
              </a:spcBef>
            </a:pPr>
            <a:r>
              <a:rPr lang="en-US" sz="2200"/>
              <a:t>Show the screenshot of the scatter plot with explanations</a:t>
            </a:r>
          </a:p>
        </p:txBody>
      </p:sp>
      <p:pic>
        <p:nvPicPr>
          <p:cNvPr id="2050" name="Picture 2">
            <a:extLst>
              <a:ext uri="{FF2B5EF4-FFF2-40B4-BE49-F238E27FC236}">
                <a16:creationId xmlns:a16="http://schemas.microsoft.com/office/drawing/2014/main" id="{B47E6448-2FDD-7A6E-D5D1-800604841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1240" b="-1"/>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FC10196F-3671-0F61-2B24-4D7AB6A453EE}"/>
              </a:ext>
            </a:extLst>
          </p:cNvPr>
          <p:cNvGraphicFramePr/>
          <p:nvPr>
            <p:extLst>
              <p:ext uri="{D42A27DB-BD31-4B8C-83A1-F6EECF244321}">
                <p14:modId xmlns:p14="http://schemas.microsoft.com/office/powerpoint/2010/main" val="30452316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Success Rate vs. Orbit Type</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a:t>Show a bar chart for the success rate of each orbit type</a:t>
            </a:r>
          </a:p>
          <a:p>
            <a:pPr>
              <a:spcBef>
                <a:spcPts val="1400"/>
              </a:spcBef>
            </a:pPr>
            <a:endParaRPr lang="en-US" sz="2200"/>
          </a:p>
          <a:p>
            <a:pPr>
              <a:spcBef>
                <a:spcPts val="1400"/>
              </a:spcBef>
            </a:pPr>
            <a:r>
              <a:rPr lang="en-US" sz="2200"/>
              <a:t>Show the screenshot of the scatter plot with explanations</a:t>
            </a:r>
          </a:p>
        </p:txBody>
      </p:sp>
      <p:pic>
        <p:nvPicPr>
          <p:cNvPr id="6" name="Picture 5">
            <a:extLst>
              <a:ext uri="{FF2B5EF4-FFF2-40B4-BE49-F238E27FC236}">
                <a16:creationId xmlns:a16="http://schemas.microsoft.com/office/drawing/2014/main" id="{49AB108D-7466-CC14-1A63-D9F81B19A40B}"/>
              </a:ext>
            </a:extLst>
          </p:cNvPr>
          <p:cNvPicPr>
            <a:picLocks noChangeAspect="1"/>
          </p:cNvPicPr>
          <p:nvPr/>
        </p:nvPicPr>
        <p:blipFill>
          <a:blip r:embed="rId2"/>
          <a:srcRect l="6969" r="19673" b="-1"/>
          <a:stretch>
            <a:fillRect/>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Flight Number vs. Orbit Type</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a:t>Show a scatter point of Flight number vs. Orbit type</a:t>
            </a:r>
          </a:p>
          <a:p>
            <a:pPr>
              <a:spcBef>
                <a:spcPts val="1400"/>
              </a:spcBef>
            </a:pPr>
            <a:endParaRPr lang="en-US" sz="2200"/>
          </a:p>
          <a:p>
            <a:pPr>
              <a:spcBef>
                <a:spcPts val="1400"/>
              </a:spcBef>
            </a:pPr>
            <a:r>
              <a:rPr lang="en-US" sz="2200"/>
              <a:t>Show the screenshot of the scatter plot with explanations</a:t>
            </a:r>
          </a:p>
        </p:txBody>
      </p:sp>
      <p:pic>
        <p:nvPicPr>
          <p:cNvPr id="6" name="Picture 5">
            <a:extLst>
              <a:ext uri="{FF2B5EF4-FFF2-40B4-BE49-F238E27FC236}">
                <a16:creationId xmlns:a16="http://schemas.microsoft.com/office/drawing/2014/main" id="{BB83A9A9-BFC9-C37E-5707-A6BBECA193F3}"/>
              </a:ext>
            </a:extLst>
          </p:cNvPr>
          <p:cNvPicPr>
            <a:picLocks noChangeAspect="1"/>
          </p:cNvPicPr>
          <p:nvPr/>
        </p:nvPicPr>
        <p:blipFill>
          <a:blip r:embed="rId2"/>
          <a:srcRect r="7018" b="-3"/>
          <a:stretch>
            <a:fillRect/>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Payload vs. Orbit Type</a:t>
            </a: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a:t>Show a scatter point of payload vs. orbit type</a:t>
            </a:r>
          </a:p>
          <a:p>
            <a:pPr>
              <a:spcBef>
                <a:spcPts val="1400"/>
              </a:spcBef>
            </a:pPr>
            <a:endParaRPr lang="en-US" sz="2200"/>
          </a:p>
          <a:p>
            <a:pPr>
              <a:spcBef>
                <a:spcPts val="1400"/>
              </a:spcBef>
            </a:pPr>
            <a:r>
              <a:rPr lang="en-US" sz="2200"/>
              <a:t>Show the screenshot of the scatter plot with explanations</a:t>
            </a:r>
          </a:p>
        </p:txBody>
      </p:sp>
      <p:pic>
        <p:nvPicPr>
          <p:cNvPr id="6" name="Picture 5">
            <a:extLst>
              <a:ext uri="{FF2B5EF4-FFF2-40B4-BE49-F238E27FC236}">
                <a16:creationId xmlns:a16="http://schemas.microsoft.com/office/drawing/2014/main" id="{7DF7BA08-7EC0-7A32-083E-CBDF62C29B5F}"/>
              </a:ext>
            </a:extLst>
          </p:cNvPr>
          <p:cNvPicPr>
            <a:picLocks noChangeAspect="1"/>
          </p:cNvPicPr>
          <p:nvPr/>
        </p:nvPicPr>
        <p:blipFill>
          <a:blip r:embed="rId2"/>
          <a:srcRect r="8284" b="-3"/>
          <a:stretch>
            <a:fillRect/>
          </a:stretch>
        </p:blipFill>
        <p:spPr>
          <a:xfrm>
            <a:off x="7675658" y="2093976"/>
            <a:ext cx="3941064" cy="409651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72493" y="238539"/>
            <a:ext cx="11018520" cy="1434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Launch Success Yearly Trend</a:t>
            </a: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2200"/>
              <a:t>Show a line chart of yearly average success rate</a:t>
            </a:r>
          </a:p>
          <a:p>
            <a:pPr>
              <a:spcBef>
                <a:spcPts val="1400"/>
              </a:spcBef>
            </a:pPr>
            <a:endParaRPr lang="en-US" sz="2200"/>
          </a:p>
          <a:p>
            <a:pPr>
              <a:spcBef>
                <a:spcPts val="1400"/>
              </a:spcBef>
            </a:pPr>
            <a:r>
              <a:rPr lang="en-US" sz="2200"/>
              <a:t>Show the screenshot of the scatter plot with explanations</a:t>
            </a:r>
          </a:p>
        </p:txBody>
      </p:sp>
      <p:pic>
        <p:nvPicPr>
          <p:cNvPr id="1026" name="Picture 2">
            <a:extLst>
              <a:ext uri="{FF2B5EF4-FFF2-40B4-BE49-F238E27FC236}">
                <a16:creationId xmlns:a16="http://schemas.microsoft.com/office/drawing/2014/main" id="{6DEBE980-1475-155F-E22C-42F5D918F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15" r="22742" b="-3"/>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5ADAF2-F622-D0D3-FA1B-83906275A537}"/>
              </a:ext>
            </a:extLst>
          </p:cNvPr>
          <p:cNvPicPr>
            <a:picLocks noChangeAspect="1"/>
          </p:cNvPicPr>
          <p:nvPr/>
        </p:nvPicPr>
        <p:blipFill>
          <a:blip r:embed="rId2"/>
          <a:stretch>
            <a:fillRect/>
          </a:stretch>
        </p:blipFill>
        <p:spPr>
          <a:xfrm>
            <a:off x="764988" y="1227233"/>
            <a:ext cx="3368969" cy="4403534"/>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759354" y="457201"/>
            <a:ext cx="5337270" cy="18359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All Launch Site Names</a:t>
            </a:r>
          </a:p>
        </p:txBody>
      </p:sp>
      <p:sp>
        <p:nvSpPr>
          <p:cNvPr id="1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59354" y="2798064"/>
            <a:ext cx="5461095" cy="3417611"/>
          </a:xfrm>
          <a:prstGeom prst="rect">
            <a:avLst/>
          </a:prstGeom>
        </p:spPr>
        <p:txBody>
          <a:bodyPr vert="horz" lIns="91440" tIns="45720" rIns="91440" bIns="45720" rtlCol="0" anchor="t">
            <a:normAutofit/>
          </a:bodyPr>
          <a:lstStyle/>
          <a:p>
            <a:r>
              <a:rPr lang="en-US" sz="2200">
                <a:solidFill>
                  <a:srgbClr val="FFFFFF"/>
                </a:solidFill>
              </a:rPr>
              <a:t>sql select distinct "Launch_Site" from SPACEXTABLE </a:t>
            </a:r>
          </a:p>
          <a:p>
            <a:endParaRPr lang="en-US" sz="2200">
              <a:solidFill>
                <a:srgbClr val="FFFFFF"/>
              </a:solidFill>
            </a:endParaRPr>
          </a:p>
          <a:p>
            <a:endParaRPr lang="en-US" sz="2200">
              <a:solidFill>
                <a:srgbClr val="FFFFFF"/>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24</a:t>
            </a:fld>
            <a:endParaRPr lang="en-US" sz="12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Launch Site Names Begin with 'CCA'</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r>
              <a:rPr lang="en-US" sz="2200">
                <a:solidFill>
                  <a:srgbClr val="FFFFFF"/>
                </a:solidFill>
              </a:rPr>
              <a:t>sql select * from SPACEXTABLE where "Launch_Site" like 'CCA%' limit 5</a:t>
            </a:r>
          </a:p>
          <a:p>
            <a:endParaRPr lang="en-US" sz="2200">
              <a:solidFill>
                <a:srgbClr val="FFFFFF"/>
              </a:solidFill>
            </a:endParaRPr>
          </a:p>
          <a:p>
            <a:endParaRPr lang="en-US" sz="2200">
              <a:solidFill>
                <a:srgbClr val="FFFFFF"/>
              </a:solidFill>
            </a:endParaRPr>
          </a:p>
        </p:txBody>
      </p:sp>
      <p:pic>
        <p:nvPicPr>
          <p:cNvPr id="6" name="Picture 5">
            <a:extLst>
              <a:ext uri="{FF2B5EF4-FFF2-40B4-BE49-F238E27FC236}">
                <a16:creationId xmlns:a16="http://schemas.microsoft.com/office/drawing/2014/main" id="{3F6C6978-9350-64E8-57BF-165CF38E2E54}"/>
              </a:ext>
            </a:extLst>
          </p:cNvPr>
          <p:cNvPicPr>
            <a:picLocks noChangeAspect="1"/>
          </p:cNvPicPr>
          <p:nvPr/>
        </p:nvPicPr>
        <p:blipFill>
          <a:blip r:embed="rId2"/>
          <a:stretch>
            <a:fillRect/>
          </a:stretch>
        </p:blipFill>
        <p:spPr>
          <a:xfrm>
            <a:off x="630936" y="3491956"/>
            <a:ext cx="10917936" cy="223817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r>
              <a:rPr lang="en-US" sz="1800"/>
              <a:t>sql select sum(PAYLOAD_MASS__KG_) from SPACEXTABLE where Customer="NASA (CRS)"</a:t>
            </a:r>
          </a:p>
          <a:p>
            <a:pPr marL="0" indent="0">
              <a:buNone/>
            </a:pPr>
            <a:endParaRPr lang="en-US"/>
          </a:p>
          <a:p>
            <a:pPr marL="0" indent="0">
              <a:buNone/>
            </a:pP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CCCD35F-4C73-BB87-EB2D-3265729FA199}"/>
              </a:ext>
            </a:extLst>
          </p:cNvPr>
          <p:cNvPicPr>
            <a:picLocks noChangeAspect="1"/>
          </p:cNvPicPr>
          <p:nvPr/>
        </p:nvPicPr>
        <p:blipFill>
          <a:blip r:embed="rId3"/>
          <a:stretch>
            <a:fillRect/>
          </a:stretch>
        </p:blipFill>
        <p:spPr>
          <a:xfrm>
            <a:off x="1655309" y="3124157"/>
            <a:ext cx="3474693" cy="91139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r>
              <a:rPr lang="en-US" sz="1800" dirty="0" err="1"/>
              <a:t>sql</a:t>
            </a:r>
            <a:r>
              <a:rPr lang="en-US" sz="1800" dirty="0"/>
              <a:t> select avg(PAYLOAD_MASS__KG_) from SPACEXTABLE where Booster_Version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4E872E-B5F9-CA7B-D573-EF015DC5B5F7}"/>
              </a:ext>
            </a:extLst>
          </p:cNvPr>
          <p:cNvPicPr>
            <a:picLocks noChangeAspect="1"/>
          </p:cNvPicPr>
          <p:nvPr/>
        </p:nvPicPr>
        <p:blipFill>
          <a:blip r:embed="rId3"/>
          <a:stretch>
            <a:fillRect/>
          </a:stretch>
        </p:blipFill>
        <p:spPr>
          <a:xfrm>
            <a:off x="1157869" y="3090816"/>
            <a:ext cx="3158099" cy="9189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7973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r>
              <a:rPr lang="en-US" sz="1600" dirty="0" err="1"/>
              <a:t>sql</a:t>
            </a:r>
            <a:r>
              <a:rPr lang="en-US" sz="1600" dirty="0"/>
              <a:t> select min(Date) from SPACEXTABLE where </a:t>
            </a:r>
            <a:r>
              <a:rPr lang="en-US" sz="1600" dirty="0" err="1"/>
              <a:t>Mission_Outcome</a:t>
            </a:r>
            <a:r>
              <a:rPr lang="en-US" sz="1600" dirty="0"/>
              <a:t> = "Success" and </a:t>
            </a:r>
            <a:r>
              <a:rPr lang="en-US" sz="1600" dirty="0" err="1"/>
              <a:t>Landing_Outcome</a:t>
            </a:r>
            <a:r>
              <a:rPr lang="en-US" sz="1600" dirty="0"/>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4507F2-89E0-700E-0657-98BED91817BE}"/>
              </a:ext>
            </a:extLst>
          </p:cNvPr>
          <p:cNvPicPr>
            <a:picLocks noChangeAspect="1"/>
          </p:cNvPicPr>
          <p:nvPr/>
        </p:nvPicPr>
        <p:blipFill>
          <a:blip r:embed="rId3"/>
          <a:stretch>
            <a:fillRect/>
          </a:stretch>
        </p:blipFill>
        <p:spPr>
          <a:xfrm>
            <a:off x="2041725" y="3105104"/>
            <a:ext cx="1920675" cy="12093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pPr>
              <a:spcBef>
                <a:spcPts val="1400"/>
              </a:spcBef>
            </a:pPr>
            <a:r>
              <a:rPr lang="en-US" sz="2200"/>
              <a:t>List the names of boosters which have successfully landed on drone ship and had payload mass greater than 4000 but less than 6000</a:t>
            </a:r>
          </a:p>
          <a:p>
            <a:pPr>
              <a:spcBef>
                <a:spcPts val="1400"/>
              </a:spcBef>
            </a:pPr>
            <a:endParaRPr lang="en-US" sz="2200"/>
          </a:p>
          <a:p>
            <a:pPr>
              <a:spcBef>
                <a:spcPts val="1400"/>
              </a:spcBef>
            </a:pPr>
            <a:r>
              <a:rPr lang="en-US" sz="2200"/>
              <a:t>sql select * from SPACEXTABLE where Mission_Outcome = Landing_Outcome like 'Success (drone%' and (PAYLOAD_MASS__KG_ &gt; 4000 and PAYLOAD_MASS__KG_ &lt; 6000)</a:t>
            </a:r>
          </a:p>
          <a:p>
            <a:pPr>
              <a:spcBef>
                <a:spcPts val="1400"/>
              </a:spcBef>
            </a:pPr>
            <a:endParaRPr lang="en-US" sz="22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BA122106-D26B-8BF5-A77D-6317725D6657}"/>
              </a:ext>
            </a:extLst>
          </p:cNvPr>
          <p:cNvGraphicFramePr/>
          <p:nvPr>
            <p:extLst>
              <p:ext uri="{D42A27DB-BD31-4B8C-83A1-F6EECF244321}">
                <p14:modId xmlns:p14="http://schemas.microsoft.com/office/powerpoint/2010/main" val="224786100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D72C2D72-ACF6-88D2-D8FA-325986EF9C06}"/>
              </a:ext>
            </a:extLst>
          </p:cNvPr>
          <p:cNvGraphicFramePr>
            <a:graphicFrameLocks noGrp="1"/>
          </p:cNvGraphicFramePr>
          <p:nvPr>
            <p:ph idx="4294967295"/>
            <p:extLst>
              <p:ext uri="{D42A27DB-BD31-4B8C-83A1-F6EECF244321}">
                <p14:modId xmlns:p14="http://schemas.microsoft.com/office/powerpoint/2010/main" val="46283178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1E67E6-7A40-2EA4-772F-80511456046A}"/>
              </a:ext>
            </a:extLst>
          </p:cNvPr>
          <p:cNvPicPr>
            <a:picLocks noChangeAspect="1"/>
          </p:cNvPicPr>
          <p:nvPr/>
        </p:nvPicPr>
        <p:blipFill>
          <a:blip r:embed="rId2"/>
          <a:stretch>
            <a:fillRect/>
          </a:stretch>
        </p:blipFill>
        <p:spPr>
          <a:xfrm>
            <a:off x="1599490" y="965199"/>
            <a:ext cx="1699965" cy="4927602"/>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759354" y="457201"/>
            <a:ext cx="5337270" cy="18359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Boosters Carried Maximum Payload</a:t>
            </a:r>
          </a:p>
        </p:txBody>
      </p:sp>
      <p:sp>
        <p:nvSpPr>
          <p:cNvPr id="1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59354" y="2798064"/>
            <a:ext cx="5461095" cy="3417611"/>
          </a:xfrm>
          <a:prstGeom prst="rect">
            <a:avLst/>
          </a:prstGeom>
        </p:spPr>
        <p:txBody>
          <a:bodyPr vert="horz" lIns="91440" tIns="45720" rIns="91440" bIns="45720" rtlCol="0" anchor="t">
            <a:normAutofit/>
          </a:bodyPr>
          <a:lstStyle/>
          <a:p>
            <a:pPr>
              <a:spcBef>
                <a:spcPts val="1400"/>
              </a:spcBef>
            </a:pPr>
            <a:r>
              <a:rPr lang="en-US" sz="2200">
                <a:solidFill>
                  <a:srgbClr val="FFFFFF"/>
                </a:solidFill>
              </a:rPr>
              <a:t>List the names of the booster which have carried the maximum payload mass</a:t>
            </a:r>
          </a:p>
          <a:p>
            <a:r>
              <a:rPr lang="en-US" sz="2200">
                <a:solidFill>
                  <a:srgbClr val="FFFFFF"/>
                </a:solidFill>
              </a:rPr>
              <a:t>sql select booster_version from SPACEXTABLE where payload_mass__kg_ = (select max(payload_mass__kg_) from SPACEXTABLE)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31</a:t>
            </a:fld>
            <a:endParaRPr lang="en-US" sz="1200">
              <a:solidFill>
                <a:srgbClr val="FFFFFF"/>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r>
              <a:rPr lang="en-US" sz="1600" dirty="0" err="1"/>
              <a:t>sql</a:t>
            </a:r>
            <a:r>
              <a:rPr lang="en-US" sz="1600" dirty="0"/>
              <a:t> select </a:t>
            </a:r>
            <a:r>
              <a:rPr lang="en-US" sz="1600" dirty="0" err="1"/>
              <a:t>substr</a:t>
            </a:r>
            <a:r>
              <a:rPr lang="en-US" sz="1600" dirty="0"/>
              <a:t>(Date, 6,2), Booster_Version, </a:t>
            </a:r>
            <a:r>
              <a:rPr lang="en-US" sz="1600" dirty="0" err="1"/>
              <a:t>Launch_Site</a:t>
            </a:r>
            <a:r>
              <a:rPr lang="en-US" sz="1600" dirty="0"/>
              <a:t> from SPACEXTABLE where </a:t>
            </a:r>
            <a:r>
              <a:rPr lang="en-US" sz="1600" dirty="0" err="1"/>
              <a:t>Landing_Outcome</a:t>
            </a:r>
            <a:r>
              <a:rPr lang="en-US" sz="1600" dirty="0"/>
              <a:t> = 'Failure (drone ship)' and  </a:t>
            </a:r>
            <a:r>
              <a:rPr lang="en-US" sz="1600" dirty="0" err="1"/>
              <a:t>substr</a:t>
            </a:r>
            <a:r>
              <a:rPr lang="en-US" sz="1600" dirty="0"/>
              <a:t>(Date,0,5)='2015'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7865397-2A5A-6976-A0DF-EBFAEEB3328E}"/>
              </a:ext>
            </a:extLst>
          </p:cNvPr>
          <p:cNvPicPr>
            <a:picLocks noChangeAspect="1"/>
          </p:cNvPicPr>
          <p:nvPr/>
        </p:nvPicPr>
        <p:blipFill>
          <a:blip r:embed="rId3"/>
          <a:stretch>
            <a:fillRect/>
          </a:stretch>
        </p:blipFill>
        <p:spPr>
          <a:xfrm>
            <a:off x="1051261" y="3824900"/>
            <a:ext cx="4086795" cy="9716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89AA7E-60BE-815E-1A3B-993614752213}"/>
              </a:ext>
            </a:extLst>
          </p:cNvPr>
          <p:cNvPicPr>
            <a:picLocks noChangeAspect="1"/>
          </p:cNvPicPr>
          <p:nvPr/>
        </p:nvPicPr>
        <p:blipFill>
          <a:blip r:embed="rId2"/>
          <a:stretch>
            <a:fillRect/>
          </a:stretch>
        </p:blipFill>
        <p:spPr>
          <a:xfrm>
            <a:off x="764988" y="2245094"/>
            <a:ext cx="3368969" cy="2367812"/>
          </a:xfrm>
          <a:prstGeom prst="rect">
            <a:avLst/>
          </a:prstGeom>
        </p:spPr>
      </p:pic>
      <p:sp>
        <p:nvSpPr>
          <p:cNvPr id="13"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759354" y="457201"/>
            <a:ext cx="5337270" cy="18359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rgbClr val="FFFFFF"/>
                </a:solidFill>
                <a:latin typeface="+mj-lt"/>
                <a:ea typeface="+mj-ea"/>
                <a:cs typeface="+mj-cs"/>
              </a:rPr>
              <a:t>Rank Landing Outcomes Between 2010-06-04 and 2017-03-20</a:t>
            </a:r>
          </a:p>
        </p:txBody>
      </p:sp>
      <p:sp>
        <p:nvSpPr>
          <p:cNvPr id="1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59354" y="2798064"/>
            <a:ext cx="5461095" cy="3417611"/>
          </a:xfrm>
          <a:prstGeom prst="rect">
            <a:avLst/>
          </a:prstGeom>
        </p:spPr>
        <p:txBody>
          <a:bodyPr vert="horz" lIns="91440" tIns="45720" rIns="91440" bIns="45720" rtlCol="0" anchor="t">
            <a:normAutofit/>
          </a:bodyPr>
          <a:lstStyle/>
          <a:p>
            <a:r>
              <a:rPr lang="en-US" sz="2200">
                <a:solidFill>
                  <a:srgbClr val="FFFFFF"/>
                </a:solidFill>
              </a:rPr>
              <a:t>sql select count(Landing_Outcome), Landing_Outcome from SPACEXTABLE where Date between '2010-06-04' and '2017-03-20' group by Landing_Outcome order by count(Landing_Outcome) desc</a:t>
            </a:r>
          </a:p>
          <a:p>
            <a:pPr>
              <a:spcBef>
                <a:spcPts val="1400"/>
              </a:spcBef>
            </a:pPr>
            <a:endParaRPr lang="en-US" sz="2200">
              <a:solidFill>
                <a:srgbClr val="FFFFFF"/>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058400" y="6356350"/>
            <a:ext cx="12954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33</a:t>
            </a:fld>
            <a:endParaRPr lang="en-US" sz="12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of all launch sites</a:t>
            </a:r>
          </a:p>
        </p:txBody>
      </p:sp>
      <p:pic>
        <p:nvPicPr>
          <p:cNvPr id="8" name="Picture 7">
            <a:extLst>
              <a:ext uri="{FF2B5EF4-FFF2-40B4-BE49-F238E27FC236}">
                <a16:creationId xmlns:a16="http://schemas.microsoft.com/office/drawing/2014/main" id="{A46D1D96-7EB9-1B67-2B5F-6D230C8DD40A}"/>
              </a:ext>
            </a:extLst>
          </p:cNvPr>
          <p:cNvPicPr>
            <a:picLocks noChangeAspect="1"/>
          </p:cNvPicPr>
          <p:nvPr/>
        </p:nvPicPr>
        <p:blipFill>
          <a:blip r:embed="rId3"/>
          <a:stretch>
            <a:fillRect/>
          </a:stretch>
        </p:blipFill>
        <p:spPr>
          <a:xfrm>
            <a:off x="770011" y="1477970"/>
            <a:ext cx="10254343" cy="48952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Showing distance from launch site to nearest coastline</a:t>
            </a:r>
          </a:p>
        </p:txBody>
      </p:sp>
      <p:pic>
        <p:nvPicPr>
          <p:cNvPr id="4" name="Picture 3">
            <a:extLst>
              <a:ext uri="{FF2B5EF4-FFF2-40B4-BE49-F238E27FC236}">
                <a16:creationId xmlns:a16="http://schemas.microsoft.com/office/drawing/2014/main" id="{4B7101EF-8B86-D04B-9977-A9DA9F2E1A05}"/>
              </a:ext>
            </a:extLst>
          </p:cNvPr>
          <p:cNvPicPr>
            <a:picLocks noChangeAspect="1"/>
          </p:cNvPicPr>
          <p:nvPr/>
        </p:nvPicPr>
        <p:blipFill>
          <a:blip r:embed="rId3"/>
          <a:stretch>
            <a:fillRect/>
          </a:stretch>
        </p:blipFill>
        <p:spPr>
          <a:xfrm>
            <a:off x="770011" y="1491837"/>
            <a:ext cx="9885486" cy="482751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closest city</a:t>
            </a:r>
          </a:p>
        </p:txBody>
      </p:sp>
      <p:pic>
        <p:nvPicPr>
          <p:cNvPr id="4" name="Picture 3">
            <a:extLst>
              <a:ext uri="{FF2B5EF4-FFF2-40B4-BE49-F238E27FC236}">
                <a16:creationId xmlns:a16="http://schemas.microsoft.com/office/drawing/2014/main" id="{803539EB-9CD1-C92E-ECF3-643C624F5F09}"/>
              </a:ext>
            </a:extLst>
          </p:cNvPr>
          <p:cNvPicPr>
            <a:picLocks noChangeAspect="1"/>
          </p:cNvPicPr>
          <p:nvPr/>
        </p:nvPicPr>
        <p:blipFill>
          <a:blip r:embed="rId3"/>
          <a:stretch>
            <a:fillRect/>
          </a:stretch>
        </p:blipFill>
        <p:spPr>
          <a:xfrm>
            <a:off x="770011" y="1575377"/>
            <a:ext cx="9448800" cy="41721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10" name="Picture 9">
            <a:extLst>
              <a:ext uri="{FF2B5EF4-FFF2-40B4-BE49-F238E27FC236}">
                <a16:creationId xmlns:a16="http://schemas.microsoft.com/office/drawing/2014/main" id="{F36F8CA5-9C11-A17A-1C3C-99B8394E30AE}"/>
              </a:ext>
            </a:extLst>
          </p:cNvPr>
          <p:cNvPicPr>
            <a:picLocks noChangeAspect="1"/>
          </p:cNvPicPr>
          <p:nvPr/>
        </p:nvPicPr>
        <p:blipFill>
          <a:blip r:embed="rId3"/>
          <a:stretch>
            <a:fillRect/>
          </a:stretch>
        </p:blipFill>
        <p:spPr>
          <a:xfrm>
            <a:off x="1978325" y="1681561"/>
            <a:ext cx="5925377" cy="40391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Introduction</a:t>
            </a:r>
          </a:p>
        </p:txBody>
      </p:sp>
      <p:sp>
        <p:nvSpPr>
          <p:cNvPr id="2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A8603A5E-35E3-399E-AB06-ED10E1169DEB}"/>
              </a:ext>
            </a:extLst>
          </p:cNvPr>
          <p:cNvGraphicFramePr/>
          <p:nvPr>
            <p:extLst>
              <p:ext uri="{D42A27DB-BD31-4B8C-83A1-F6EECF244321}">
                <p14:modId xmlns:p14="http://schemas.microsoft.com/office/powerpoint/2010/main" val="1595385947"/>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the highest success rate</a:t>
            </a:r>
          </a:p>
        </p:txBody>
      </p:sp>
      <p:pic>
        <p:nvPicPr>
          <p:cNvPr id="4" name="Picture 3">
            <a:extLst>
              <a:ext uri="{FF2B5EF4-FFF2-40B4-BE49-F238E27FC236}">
                <a16:creationId xmlns:a16="http://schemas.microsoft.com/office/drawing/2014/main" id="{77BB3FE4-5554-2DAF-54F1-E81DDFC0B469}"/>
              </a:ext>
            </a:extLst>
          </p:cNvPr>
          <p:cNvPicPr>
            <a:picLocks noChangeAspect="1"/>
          </p:cNvPicPr>
          <p:nvPr/>
        </p:nvPicPr>
        <p:blipFill>
          <a:blip r:embed="rId3"/>
          <a:stretch>
            <a:fillRect/>
          </a:stretch>
        </p:blipFill>
        <p:spPr>
          <a:xfrm>
            <a:off x="1709961" y="1807028"/>
            <a:ext cx="5934903" cy="38295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per booster version for all sites</a:t>
            </a:r>
          </a:p>
        </p:txBody>
      </p:sp>
      <p:pic>
        <p:nvPicPr>
          <p:cNvPr id="2" name="Picture 1">
            <a:extLst>
              <a:ext uri="{FF2B5EF4-FFF2-40B4-BE49-F238E27FC236}">
                <a16:creationId xmlns:a16="http://schemas.microsoft.com/office/drawing/2014/main" id="{13E05FC1-341F-27AF-1A88-9280042DFDE8}"/>
              </a:ext>
            </a:extLst>
          </p:cNvPr>
          <p:cNvPicPr>
            <a:picLocks noChangeAspect="1"/>
          </p:cNvPicPr>
          <p:nvPr/>
        </p:nvPicPr>
        <p:blipFill>
          <a:blip r:embed="rId3"/>
          <a:stretch>
            <a:fillRect/>
          </a:stretch>
        </p:blipFill>
        <p:spPr>
          <a:xfrm>
            <a:off x="1600873" y="1866618"/>
            <a:ext cx="5877745" cy="40391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t>
            </a:r>
            <a:r>
              <a:rPr lang="en-US" dirty="0"/>
              <a:t>accuracy : 0.8333333333333334</a:t>
            </a:r>
          </a:p>
          <a:p>
            <a:pPr>
              <a:lnSpc>
                <a:spcPct val="100000"/>
              </a:lnSpc>
              <a:spcBef>
                <a:spcPts val="1400"/>
              </a:spcBef>
            </a:pPr>
            <a:r>
              <a:rPr lang="en-US" dirty="0"/>
              <a:t>Grid Search: accuracy: 0.8333333333333334</a:t>
            </a:r>
          </a:p>
          <a:p>
            <a:pPr>
              <a:lnSpc>
                <a:spcPct val="100000"/>
              </a:lnSpc>
              <a:spcBef>
                <a:spcPts val="1400"/>
              </a:spcBef>
            </a:pPr>
            <a:r>
              <a:rPr lang="en-US" sz="2200" dirty="0">
                <a:solidFill>
                  <a:schemeClr val="accent3">
                    <a:lumMod val="25000"/>
                  </a:schemeClr>
                </a:solidFill>
                <a:latin typeface="Abadi" panose="020B0604020104020204" pitchFamily="34" charset="0"/>
              </a:rPr>
              <a:t>K-Nearest </a:t>
            </a:r>
            <a:r>
              <a:rPr lang="en-US" sz="2200" dirty="0" err="1">
                <a:solidFill>
                  <a:schemeClr val="accent3">
                    <a:lumMod val="25000"/>
                  </a:schemeClr>
                </a:solidFill>
                <a:latin typeface="Abadi" panose="020B0604020104020204" pitchFamily="34" charset="0"/>
              </a:rPr>
              <a:t>Neighbour</a:t>
            </a:r>
            <a:r>
              <a:rPr lang="en-US" sz="2200" dirty="0">
                <a:solidFill>
                  <a:schemeClr val="accent3">
                    <a:lumMod val="25000"/>
                  </a:schemeClr>
                </a:solidFill>
                <a:latin typeface="Abadi" panose="020B0604020104020204" pitchFamily="34" charset="0"/>
              </a:rPr>
              <a:t>: accuracy: </a:t>
            </a:r>
            <a:r>
              <a:rPr lang="en-US" sz="2400" dirty="0"/>
              <a:t>0.8333333333333334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F620014-B5E3-D922-6986-A091F581A0D5}"/>
              </a:ext>
            </a:extLst>
          </p:cNvPr>
          <p:cNvPicPr>
            <a:picLocks noChangeAspect="1"/>
          </p:cNvPicPr>
          <p:nvPr/>
        </p:nvPicPr>
        <p:blipFill>
          <a:blip r:embed="rId3"/>
          <a:stretch>
            <a:fillRect/>
          </a:stretch>
        </p:blipFill>
        <p:spPr>
          <a:xfrm>
            <a:off x="4072618" y="2504814"/>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1800" dirty="0">
                <a:solidFill>
                  <a:schemeClr val="accent3">
                    <a:lumMod val="25000"/>
                  </a:schemeClr>
                </a:solidFill>
              </a:rPr>
              <a:t>Sites are </a:t>
            </a:r>
            <a:r>
              <a:rPr lang="en-US" sz="1800" dirty="0" err="1">
                <a:solidFill>
                  <a:schemeClr val="accent3">
                    <a:lumMod val="25000"/>
                  </a:schemeClr>
                </a:solidFill>
              </a:rPr>
              <a:t>stragetically</a:t>
            </a:r>
            <a:r>
              <a:rPr lang="en-US" sz="1800" dirty="0">
                <a:solidFill>
                  <a:schemeClr val="accent3">
                    <a:lumMod val="25000"/>
                  </a:schemeClr>
                </a:solidFill>
              </a:rPr>
              <a:t> placed away from cities but close to highways and coastlines</a:t>
            </a:r>
          </a:p>
          <a:p>
            <a:pPr>
              <a:lnSpc>
                <a:spcPct val="100000"/>
              </a:lnSpc>
              <a:spcBef>
                <a:spcPts val="1400"/>
              </a:spcBef>
            </a:pPr>
            <a:r>
              <a:rPr lang="en-US" sz="1800" dirty="0" err="1"/>
              <a:t>Logstic</a:t>
            </a:r>
            <a:r>
              <a:rPr lang="en-US" sz="1800" dirty="0"/>
              <a:t> Regression, K-Nearest </a:t>
            </a:r>
            <a:r>
              <a:rPr lang="en-US" sz="1800" dirty="0" err="1"/>
              <a:t>Neighbour</a:t>
            </a:r>
            <a:r>
              <a:rPr lang="en-US" sz="1800" dirty="0"/>
              <a:t> and Grid Search all perform roughly the same in this scenario.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Methodology</a:t>
            </a:r>
          </a:p>
        </p:txBody>
      </p:sp>
      <p:sp>
        <p:nvSpPr>
          <p:cNvPr id="2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graphicFrame>
        <p:nvGraphicFramePr>
          <p:cNvPr id="15" name="Content Placeholder 2">
            <a:extLst>
              <a:ext uri="{FF2B5EF4-FFF2-40B4-BE49-F238E27FC236}">
                <a16:creationId xmlns:a16="http://schemas.microsoft.com/office/drawing/2014/main" id="{576A17C9-73F5-3FE5-A345-3BE5B5D5B50D}"/>
              </a:ext>
            </a:extLst>
          </p:cNvPr>
          <p:cNvGraphicFramePr/>
          <p:nvPr>
            <p:extLst>
              <p:ext uri="{D42A27DB-BD31-4B8C-83A1-F6EECF244321}">
                <p14:modId xmlns:p14="http://schemas.microsoft.com/office/powerpoint/2010/main" val="1979911658"/>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7F9D81-DCFD-16F9-0888-92B80475B2C5}"/>
              </a:ext>
            </a:extLst>
          </p:cNvPr>
          <p:cNvPicPr>
            <a:picLocks noChangeAspect="1"/>
          </p:cNvPicPr>
          <p:nvPr/>
        </p:nvPicPr>
        <p:blipFill>
          <a:blip r:embed="rId2">
            <a:duotone>
              <a:schemeClr val="bg2">
                <a:shade val="45000"/>
                <a:satMod val="135000"/>
              </a:schemeClr>
              <a:prstClr val="white"/>
            </a:duotone>
          </a:blip>
          <a:srcRect t="12420" b="3310"/>
          <a:stretch>
            <a:fill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graphicFrame>
        <p:nvGraphicFramePr>
          <p:cNvPr id="14" name="Content Placeholder 4">
            <a:extLst>
              <a:ext uri="{FF2B5EF4-FFF2-40B4-BE49-F238E27FC236}">
                <a16:creationId xmlns:a16="http://schemas.microsoft.com/office/drawing/2014/main" id="{C75CD66B-5101-0ED8-D761-E839A224D9FE}"/>
              </a:ext>
            </a:extLst>
          </p:cNvPr>
          <p:cNvGraphicFramePr>
            <a:graphicFrameLocks noGrp="1"/>
          </p:cNvGraphicFramePr>
          <p:nvPr>
            <p:ph idx="4294967295"/>
            <p:extLst>
              <p:ext uri="{D42A27DB-BD31-4B8C-83A1-F6EECF244321}">
                <p14:modId xmlns:p14="http://schemas.microsoft.com/office/powerpoint/2010/main" val="25150803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57879"/>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hlinkClick r:id="rId3"/>
              </a:rPr>
              <a:t>https://github.com/christopherdonner/appliedDataScienceCapstone/blob/main/jupyter-labs-spacex-data-collection-api.ipynb</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27B2459-C35A-CEF5-5C6D-0D79A91BEBAC}"/>
              </a:ext>
            </a:extLst>
          </p:cNvPr>
          <p:cNvSpPr/>
          <p:nvPr/>
        </p:nvSpPr>
        <p:spPr>
          <a:xfrm>
            <a:off x="4896531" y="2572806"/>
            <a:ext cx="1447800" cy="512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25495-5055-4CA9-CD33-15481BBD1007}"/>
              </a:ext>
            </a:extLst>
          </p:cNvPr>
          <p:cNvCxnSpPr>
            <a:cxnSpLocks/>
          </p:cNvCxnSpPr>
          <p:nvPr/>
        </p:nvCxnSpPr>
        <p:spPr>
          <a:xfrm>
            <a:off x="6095999" y="2736911"/>
            <a:ext cx="925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E7086C-A1BC-4DCD-E364-7F5917F2B476}"/>
              </a:ext>
            </a:extLst>
          </p:cNvPr>
          <p:cNvSpPr txBox="1"/>
          <p:nvPr/>
        </p:nvSpPr>
        <p:spPr>
          <a:xfrm>
            <a:off x="4982711" y="2672239"/>
            <a:ext cx="1361620" cy="276999"/>
          </a:xfrm>
          <a:prstGeom prst="rect">
            <a:avLst/>
          </a:prstGeom>
          <a:noFill/>
        </p:spPr>
        <p:txBody>
          <a:bodyPr wrap="square" rtlCol="0">
            <a:spAutoFit/>
          </a:bodyPr>
          <a:lstStyle/>
          <a:p>
            <a:r>
              <a:rPr lang="en-US" sz="1200" dirty="0">
                <a:solidFill>
                  <a:srgbClr val="F2F4F8"/>
                </a:solidFill>
              </a:rPr>
              <a:t>List of launch IDs</a:t>
            </a:r>
          </a:p>
        </p:txBody>
      </p:sp>
      <p:sp>
        <p:nvSpPr>
          <p:cNvPr id="9" name="TextBox 8">
            <a:extLst>
              <a:ext uri="{FF2B5EF4-FFF2-40B4-BE49-F238E27FC236}">
                <a16:creationId xmlns:a16="http://schemas.microsoft.com/office/drawing/2014/main" id="{E7DD2617-7A62-7774-DAFD-EE255402FD70}"/>
              </a:ext>
            </a:extLst>
          </p:cNvPr>
          <p:cNvSpPr txBox="1"/>
          <p:nvPr/>
        </p:nvSpPr>
        <p:spPr>
          <a:xfrm>
            <a:off x="4939621" y="2241722"/>
            <a:ext cx="1361620" cy="276792"/>
          </a:xfrm>
          <a:prstGeom prst="rect">
            <a:avLst/>
          </a:prstGeom>
          <a:noFill/>
        </p:spPr>
        <p:txBody>
          <a:bodyPr wrap="square" rtlCol="0">
            <a:spAutoFit/>
          </a:bodyPr>
          <a:lstStyle/>
          <a:p>
            <a:r>
              <a:rPr lang="en-US" sz="1200" dirty="0"/>
              <a:t>/v4/launches/past</a:t>
            </a:r>
          </a:p>
        </p:txBody>
      </p:sp>
      <p:sp>
        <p:nvSpPr>
          <p:cNvPr id="10" name="Rectangle: Rounded Corners 9">
            <a:extLst>
              <a:ext uri="{FF2B5EF4-FFF2-40B4-BE49-F238E27FC236}">
                <a16:creationId xmlns:a16="http://schemas.microsoft.com/office/drawing/2014/main" id="{3BF3B461-9900-CCDF-BBD8-C610EA5F6B65}"/>
              </a:ext>
            </a:extLst>
          </p:cNvPr>
          <p:cNvSpPr/>
          <p:nvPr/>
        </p:nvSpPr>
        <p:spPr>
          <a:xfrm>
            <a:off x="7021284" y="2280880"/>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name of the rocket</a:t>
            </a:r>
          </a:p>
        </p:txBody>
      </p:sp>
      <p:sp>
        <p:nvSpPr>
          <p:cNvPr id="11" name="Rectangle: Rounded Corners 10">
            <a:extLst>
              <a:ext uri="{FF2B5EF4-FFF2-40B4-BE49-F238E27FC236}">
                <a16:creationId xmlns:a16="http://schemas.microsoft.com/office/drawing/2014/main" id="{36C9DD3A-C3B1-ADC7-C16B-7D2D63BAF6D8}"/>
              </a:ext>
            </a:extLst>
          </p:cNvPr>
          <p:cNvSpPr/>
          <p:nvPr/>
        </p:nvSpPr>
        <p:spPr>
          <a:xfrm>
            <a:off x="7021284" y="3291663"/>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payload of the launch</a:t>
            </a:r>
          </a:p>
        </p:txBody>
      </p:sp>
      <p:sp>
        <p:nvSpPr>
          <p:cNvPr id="12" name="Rectangle: Rounded Corners 11">
            <a:extLst>
              <a:ext uri="{FF2B5EF4-FFF2-40B4-BE49-F238E27FC236}">
                <a16:creationId xmlns:a16="http://schemas.microsoft.com/office/drawing/2014/main" id="{54AD9A0B-5C44-2B1C-5860-95F9138EFB5C}"/>
              </a:ext>
            </a:extLst>
          </p:cNvPr>
          <p:cNvSpPr/>
          <p:nvPr/>
        </p:nvSpPr>
        <p:spPr>
          <a:xfrm>
            <a:off x="7021284" y="4302446"/>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location of the launch</a:t>
            </a:r>
          </a:p>
        </p:txBody>
      </p:sp>
      <p:sp>
        <p:nvSpPr>
          <p:cNvPr id="13" name="Rectangle: Rounded Corners 12">
            <a:extLst>
              <a:ext uri="{FF2B5EF4-FFF2-40B4-BE49-F238E27FC236}">
                <a16:creationId xmlns:a16="http://schemas.microsoft.com/office/drawing/2014/main" id="{63BD19F0-17BE-B3F6-EBF0-90E53A05E6DF}"/>
              </a:ext>
            </a:extLst>
          </p:cNvPr>
          <p:cNvSpPr/>
          <p:nvPr/>
        </p:nvSpPr>
        <p:spPr>
          <a:xfrm>
            <a:off x="6864123" y="5362690"/>
            <a:ext cx="1985961" cy="1232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outcome of the core retrieval and details of the core</a:t>
            </a:r>
          </a:p>
        </p:txBody>
      </p:sp>
      <p:sp>
        <p:nvSpPr>
          <p:cNvPr id="24" name="TextBox 23">
            <a:extLst>
              <a:ext uri="{FF2B5EF4-FFF2-40B4-BE49-F238E27FC236}">
                <a16:creationId xmlns:a16="http://schemas.microsoft.com/office/drawing/2014/main" id="{231F4286-E33B-A324-BA72-BEB24C0E0F3C}"/>
              </a:ext>
            </a:extLst>
          </p:cNvPr>
          <p:cNvSpPr txBox="1"/>
          <p:nvPr/>
        </p:nvSpPr>
        <p:spPr>
          <a:xfrm>
            <a:off x="7146468" y="2949238"/>
            <a:ext cx="1578429" cy="369332"/>
          </a:xfrm>
          <a:prstGeom prst="rect">
            <a:avLst/>
          </a:prstGeom>
          <a:noFill/>
        </p:spPr>
        <p:txBody>
          <a:bodyPr wrap="square" rtlCol="0">
            <a:spAutoFit/>
          </a:bodyPr>
          <a:lstStyle/>
          <a:p>
            <a:r>
              <a:rPr lang="en-US"/>
              <a:t>/v4/payloads/</a:t>
            </a:r>
          </a:p>
        </p:txBody>
      </p:sp>
      <p:sp>
        <p:nvSpPr>
          <p:cNvPr id="25" name="TextBox 24">
            <a:extLst>
              <a:ext uri="{FF2B5EF4-FFF2-40B4-BE49-F238E27FC236}">
                <a16:creationId xmlns:a16="http://schemas.microsoft.com/office/drawing/2014/main" id="{35B852C5-F9D6-2DC3-E5E1-34DAF8AC1D1B}"/>
              </a:ext>
            </a:extLst>
          </p:cNvPr>
          <p:cNvSpPr txBox="1"/>
          <p:nvPr/>
        </p:nvSpPr>
        <p:spPr>
          <a:xfrm>
            <a:off x="7146469" y="5030753"/>
            <a:ext cx="1578429" cy="369332"/>
          </a:xfrm>
          <a:prstGeom prst="rect">
            <a:avLst/>
          </a:prstGeom>
          <a:noFill/>
        </p:spPr>
        <p:txBody>
          <a:bodyPr wrap="square" rtlCol="0">
            <a:spAutoFit/>
          </a:bodyPr>
          <a:lstStyle/>
          <a:p>
            <a:r>
              <a:rPr lang="en-US" dirty="0"/>
              <a:t>/v4/cores/</a:t>
            </a:r>
          </a:p>
        </p:txBody>
      </p:sp>
      <p:sp>
        <p:nvSpPr>
          <p:cNvPr id="26" name="TextBox 25">
            <a:extLst>
              <a:ext uri="{FF2B5EF4-FFF2-40B4-BE49-F238E27FC236}">
                <a16:creationId xmlns:a16="http://schemas.microsoft.com/office/drawing/2014/main" id="{BD4F3481-0806-7B3D-42E6-E03FEC2AC959}"/>
              </a:ext>
            </a:extLst>
          </p:cNvPr>
          <p:cNvSpPr txBox="1"/>
          <p:nvPr/>
        </p:nvSpPr>
        <p:spPr>
          <a:xfrm>
            <a:off x="7146469" y="3999409"/>
            <a:ext cx="1927454" cy="369332"/>
          </a:xfrm>
          <a:prstGeom prst="rect">
            <a:avLst/>
          </a:prstGeom>
          <a:noFill/>
        </p:spPr>
        <p:txBody>
          <a:bodyPr wrap="square" rtlCol="0">
            <a:spAutoFit/>
          </a:bodyPr>
          <a:lstStyle/>
          <a:p>
            <a:r>
              <a:rPr lang="en-US" dirty="0"/>
              <a:t>/v4/launchpads/</a:t>
            </a:r>
          </a:p>
        </p:txBody>
      </p:sp>
      <p:sp>
        <p:nvSpPr>
          <p:cNvPr id="27" name="TextBox 26">
            <a:extLst>
              <a:ext uri="{FF2B5EF4-FFF2-40B4-BE49-F238E27FC236}">
                <a16:creationId xmlns:a16="http://schemas.microsoft.com/office/drawing/2014/main" id="{9F01895D-6C7A-2C7C-455F-61FB8B49E58B}"/>
              </a:ext>
            </a:extLst>
          </p:cNvPr>
          <p:cNvSpPr txBox="1"/>
          <p:nvPr/>
        </p:nvSpPr>
        <p:spPr>
          <a:xfrm>
            <a:off x="7146466" y="1874310"/>
            <a:ext cx="1578429" cy="369332"/>
          </a:xfrm>
          <a:prstGeom prst="rect">
            <a:avLst/>
          </a:prstGeom>
          <a:noFill/>
        </p:spPr>
        <p:txBody>
          <a:bodyPr wrap="square" rtlCol="0">
            <a:spAutoFit/>
          </a:bodyPr>
          <a:lstStyle/>
          <a:p>
            <a:r>
              <a:rPr lang="en-US"/>
              <a:t>/v4/rockets/</a:t>
            </a:r>
          </a:p>
        </p:txBody>
      </p:sp>
      <p:cxnSp>
        <p:nvCxnSpPr>
          <p:cNvPr id="29" name="Connector: Elbow 28">
            <a:extLst>
              <a:ext uri="{FF2B5EF4-FFF2-40B4-BE49-F238E27FC236}">
                <a16:creationId xmlns:a16="http://schemas.microsoft.com/office/drawing/2014/main" id="{E7A31619-D100-4534-2376-FB6FBDC6D99F}"/>
              </a:ext>
            </a:extLst>
          </p:cNvPr>
          <p:cNvCxnSpPr>
            <a:endCxn id="11" idx="1"/>
          </p:cNvCxnSpPr>
          <p:nvPr/>
        </p:nvCxnSpPr>
        <p:spPr>
          <a:xfrm>
            <a:off x="5557837" y="3032367"/>
            <a:ext cx="1463447" cy="601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50AAF9-D894-7EDF-371F-5D5FB7FD9249}"/>
              </a:ext>
            </a:extLst>
          </p:cNvPr>
          <p:cNvCxnSpPr>
            <a:cxnSpLocks/>
          </p:cNvCxnSpPr>
          <p:nvPr/>
        </p:nvCxnSpPr>
        <p:spPr>
          <a:xfrm rot="16200000" flipH="1">
            <a:off x="4809727" y="3563316"/>
            <a:ext cx="2700448" cy="1472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321607-8AC2-F5E9-5BF3-09AF993612BD}"/>
              </a:ext>
            </a:extLst>
          </p:cNvPr>
          <p:cNvCxnSpPr>
            <a:cxnSpLocks/>
          </p:cNvCxnSpPr>
          <p:nvPr/>
        </p:nvCxnSpPr>
        <p:spPr>
          <a:xfrm rot="16200000" flipH="1">
            <a:off x="5346356" y="3243847"/>
            <a:ext cx="1870763" cy="1447802"/>
          </a:xfrm>
          <a:prstGeom prst="bentConnector3">
            <a:avLst>
              <a:gd name="adj1" fmla="val 100624"/>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DB1D4011-1665-D260-7D00-04066F29CD9A}"/>
              </a:ext>
            </a:extLst>
          </p:cNvPr>
          <p:cNvSpPr/>
          <p:nvPr/>
        </p:nvSpPr>
        <p:spPr>
          <a:xfrm>
            <a:off x="9202285" y="2013859"/>
            <a:ext cx="1491343" cy="1049941"/>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B62BC54-D261-3A8A-D5EB-D1E8E7587FB6}"/>
              </a:ext>
            </a:extLst>
          </p:cNvPr>
          <p:cNvCxnSpPr>
            <a:cxnSpLocks/>
            <a:endCxn id="16" idx="1"/>
          </p:cNvCxnSpPr>
          <p:nvPr/>
        </p:nvCxnSpPr>
        <p:spPr>
          <a:xfrm>
            <a:off x="6196241" y="2444376"/>
            <a:ext cx="3378880" cy="94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061CBD0-A70B-0AF8-6D6C-1E846C1BF79D}"/>
              </a:ext>
            </a:extLst>
          </p:cNvPr>
          <p:cNvCxnSpPr>
            <a:cxnSpLocks/>
            <a:stCxn id="16" idx="3"/>
            <a:endCxn id="34" idx="2"/>
          </p:cNvCxnSpPr>
          <p:nvPr/>
        </p:nvCxnSpPr>
        <p:spPr>
          <a:xfrm rot="16200000" flipH="1">
            <a:off x="9691019" y="3320738"/>
            <a:ext cx="929802" cy="415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a:extLst>
              <a:ext uri="{FF2B5EF4-FFF2-40B4-BE49-F238E27FC236}">
                <a16:creationId xmlns:a16="http://schemas.microsoft.com/office/drawing/2014/main" id="{C6BB29E9-BAF4-3312-3C4C-D457D0B1626F}"/>
              </a:ext>
            </a:extLst>
          </p:cNvPr>
          <p:cNvSpPr/>
          <p:nvPr/>
        </p:nvSpPr>
        <p:spPr>
          <a:xfrm>
            <a:off x="10363883" y="3333147"/>
            <a:ext cx="1079124" cy="1320909"/>
          </a:xfrm>
          <a:prstGeom prst="flowChartMagneticDisk">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356FD1-7CCC-DC0B-D8C5-0503CB1669F5}"/>
              </a:ext>
            </a:extLst>
          </p:cNvPr>
          <p:cNvSpPr txBox="1"/>
          <p:nvPr/>
        </p:nvSpPr>
        <p:spPr>
          <a:xfrm>
            <a:off x="9475295" y="2681985"/>
            <a:ext cx="1079124" cy="246221"/>
          </a:xfrm>
          <a:prstGeom prst="rect">
            <a:avLst/>
          </a:prstGeom>
          <a:noFill/>
        </p:spPr>
        <p:txBody>
          <a:bodyPr wrap="square" rtlCol="0">
            <a:spAutoFit/>
          </a:bodyPr>
          <a:lstStyle/>
          <a:p>
            <a:r>
              <a:rPr lang="en-US" sz="1000" dirty="0" err="1">
                <a:solidFill>
                  <a:schemeClr val="bg2"/>
                </a:solidFill>
              </a:rPr>
              <a:t>json_normalize</a:t>
            </a:r>
            <a:r>
              <a:rPr lang="en-US" sz="1000" dirty="0">
                <a:solidFill>
                  <a:schemeClr val="bg2"/>
                </a:solidFill>
              </a:rPr>
              <a:t>()</a:t>
            </a:r>
          </a:p>
        </p:txBody>
      </p:sp>
      <p:sp>
        <p:nvSpPr>
          <p:cNvPr id="37" name="TextBox 36">
            <a:extLst>
              <a:ext uri="{FF2B5EF4-FFF2-40B4-BE49-F238E27FC236}">
                <a16:creationId xmlns:a16="http://schemas.microsoft.com/office/drawing/2014/main" id="{75A2A7FF-F92C-066D-1B2A-5FC454FB99EF}"/>
              </a:ext>
            </a:extLst>
          </p:cNvPr>
          <p:cNvSpPr txBox="1"/>
          <p:nvPr/>
        </p:nvSpPr>
        <p:spPr>
          <a:xfrm>
            <a:off x="10317171" y="3873529"/>
            <a:ext cx="1269772" cy="369332"/>
          </a:xfrm>
          <a:prstGeom prst="rect">
            <a:avLst/>
          </a:prstGeom>
          <a:noFill/>
        </p:spPr>
        <p:txBody>
          <a:bodyPr wrap="square" rtlCol="0">
            <a:spAutoFit/>
          </a:bodyPr>
          <a:lstStyle/>
          <a:p>
            <a:r>
              <a:rPr lang="en-US" dirty="0" err="1">
                <a:solidFill>
                  <a:schemeClr val="bg2"/>
                </a:solidFill>
              </a:rPr>
              <a:t>Dataframe</a:t>
            </a:r>
            <a:endParaRPr lang="en-US" dirty="0">
              <a:solidFill>
                <a:schemeClr val="bg2"/>
              </a:solidFill>
            </a:endParaRPr>
          </a:p>
        </p:txBody>
      </p:sp>
      <p:sp>
        <p:nvSpPr>
          <p:cNvPr id="42" name="Flowchart: Manual Operation 41">
            <a:extLst>
              <a:ext uri="{FF2B5EF4-FFF2-40B4-BE49-F238E27FC236}">
                <a16:creationId xmlns:a16="http://schemas.microsoft.com/office/drawing/2014/main" id="{50E64EF9-AFA5-996E-16C8-6F9826713F37}"/>
              </a:ext>
            </a:extLst>
          </p:cNvPr>
          <p:cNvSpPr/>
          <p:nvPr/>
        </p:nvSpPr>
        <p:spPr>
          <a:xfrm>
            <a:off x="9947956" y="4903130"/>
            <a:ext cx="606463" cy="560655"/>
          </a:xfrm>
          <a:prstGeom prst="flowChartManualOperat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8D62222-C5BD-1D02-B735-3AFCC1B6979D}"/>
              </a:ext>
            </a:extLst>
          </p:cNvPr>
          <p:cNvSpPr txBox="1"/>
          <p:nvPr/>
        </p:nvSpPr>
        <p:spPr>
          <a:xfrm>
            <a:off x="9918299" y="4907541"/>
            <a:ext cx="676788" cy="276999"/>
          </a:xfrm>
          <a:prstGeom prst="rect">
            <a:avLst/>
          </a:prstGeom>
          <a:noFill/>
        </p:spPr>
        <p:txBody>
          <a:bodyPr wrap="none" rtlCol="0">
            <a:spAutoFit/>
          </a:bodyPr>
          <a:lstStyle/>
          <a:p>
            <a:r>
              <a:rPr lang="en-US" sz="1200" dirty="0">
                <a:solidFill>
                  <a:schemeClr val="bg2"/>
                </a:solidFill>
              </a:rPr>
              <a:t>cleanup</a:t>
            </a:r>
          </a:p>
        </p:txBody>
      </p:sp>
      <p:cxnSp>
        <p:nvCxnSpPr>
          <p:cNvPr id="45" name="Straight Arrow Connector 44">
            <a:extLst>
              <a:ext uri="{FF2B5EF4-FFF2-40B4-BE49-F238E27FC236}">
                <a16:creationId xmlns:a16="http://schemas.microsoft.com/office/drawing/2014/main" id="{9CF7AF1F-F90C-DC6F-D23C-C00F6012F5C3}"/>
              </a:ext>
            </a:extLst>
          </p:cNvPr>
          <p:cNvCxnSpPr>
            <a:stCxn id="34" idx="3"/>
            <a:endCxn id="42" idx="3"/>
          </p:cNvCxnSpPr>
          <p:nvPr/>
        </p:nvCxnSpPr>
        <p:spPr>
          <a:xfrm flipH="1">
            <a:off x="10493773" y="4654056"/>
            <a:ext cx="409672" cy="52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Collection - Scraping</a:t>
            </a:r>
          </a:p>
        </p:txBody>
      </p:sp>
      <p:sp>
        <p:nvSpPr>
          <p:cNvPr id="19"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graphicFrame>
        <p:nvGraphicFramePr>
          <p:cNvPr id="13" name="Text Placeholder 2">
            <a:extLst>
              <a:ext uri="{FF2B5EF4-FFF2-40B4-BE49-F238E27FC236}">
                <a16:creationId xmlns:a16="http://schemas.microsoft.com/office/drawing/2014/main" id="{B01C4736-2D21-3153-EB1C-7694C0DC1307}"/>
              </a:ext>
            </a:extLst>
          </p:cNvPr>
          <p:cNvGraphicFramePr/>
          <p:nvPr>
            <p:extLst>
              <p:ext uri="{D42A27DB-BD31-4B8C-83A1-F6EECF244321}">
                <p14:modId xmlns:p14="http://schemas.microsoft.com/office/powerpoint/2010/main" val="56924911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879</TotalTime>
  <Words>1648</Words>
  <Application>Microsoft Office PowerPoint</Application>
  <PresentationFormat>Widescreen</PresentationFormat>
  <Paragraphs>217</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Donner</cp:lastModifiedBy>
  <cp:revision>275</cp:revision>
  <dcterms:created xsi:type="dcterms:W3CDTF">2021-04-29T18:58:34Z</dcterms:created>
  <dcterms:modified xsi:type="dcterms:W3CDTF">2025-11-03T04:02:16Z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